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sldIdLst>
    <p:sldId id="257" r:id="rId2"/>
    <p:sldId id="256" r:id="rId3"/>
    <p:sldId id="266" r:id="rId4"/>
    <p:sldId id="268" r:id="rId5"/>
    <p:sldId id="267" r:id="rId6"/>
    <p:sldId id="265" r:id="rId7"/>
    <p:sldId id="270" r:id="rId8"/>
  </p:sldIdLst>
  <p:sldSz cx="9144000" cy="6858000" type="screen4x3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2E2"/>
    <a:srgbClr val="F6D394"/>
    <a:srgbClr val="E28EFC"/>
    <a:srgbClr val="59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55EBC-253C-4A29-BE5B-E53FA12FC9D9}" v="68" dt="2022-12-06T10:37:17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 CHANDRA" userId="e50548bf1ea61f67" providerId="LiveId" clId="{88255EBC-253C-4A29-BE5B-E53FA12FC9D9}"/>
    <pc:docChg chg="undo redo custSel modSld">
      <pc:chgData name="DOL CHANDRA" userId="e50548bf1ea61f67" providerId="LiveId" clId="{88255EBC-253C-4A29-BE5B-E53FA12FC9D9}" dt="2022-12-06T10:41:28.367" v="2135" actId="1076"/>
      <pc:docMkLst>
        <pc:docMk/>
      </pc:docMkLst>
      <pc:sldChg chg="addSp delSp modSp mod">
        <pc:chgData name="DOL CHANDRA" userId="e50548bf1ea61f67" providerId="LiveId" clId="{88255EBC-253C-4A29-BE5B-E53FA12FC9D9}" dt="2022-12-06T10:25:24.430" v="1974" actId="167"/>
        <pc:sldMkLst>
          <pc:docMk/>
          <pc:sldMk cId="90487487" sldId="256"/>
        </pc:sldMkLst>
        <pc:spChg chg="mod">
          <ac:chgData name="DOL CHANDRA" userId="e50548bf1ea61f67" providerId="LiveId" clId="{88255EBC-253C-4A29-BE5B-E53FA12FC9D9}" dt="2022-12-06T09:02:15.931" v="1045" actId="20577"/>
          <ac:spMkLst>
            <pc:docMk/>
            <pc:sldMk cId="90487487" sldId="256"/>
            <ac:spMk id="5" creationId="{FF228C09-35BE-45B4-85CE-2A5080FC69EB}"/>
          </ac:spMkLst>
        </pc:spChg>
        <pc:spChg chg="mod">
          <ac:chgData name="DOL CHANDRA" userId="e50548bf1ea61f67" providerId="LiveId" clId="{88255EBC-253C-4A29-BE5B-E53FA12FC9D9}" dt="2022-12-06T10:25:19.272" v="1973" actId="1076"/>
          <ac:spMkLst>
            <pc:docMk/>
            <pc:sldMk cId="90487487" sldId="256"/>
            <ac:spMk id="18" creationId="{655CBF31-C479-4950-9A98-97C1D2DC2053}"/>
          </ac:spMkLst>
        </pc:spChg>
        <pc:spChg chg="mod">
          <ac:chgData name="DOL CHANDRA" userId="e50548bf1ea61f67" providerId="LiveId" clId="{88255EBC-253C-4A29-BE5B-E53FA12FC9D9}" dt="2022-12-06T09:19:55.923" v="1273" actId="1076"/>
          <ac:spMkLst>
            <pc:docMk/>
            <pc:sldMk cId="90487487" sldId="256"/>
            <ac:spMk id="24" creationId="{99CBDF39-89C3-48B4-9537-9861C0A63BDB}"/>
          </ac:spMkLst>
        </pc:spChg>
        <pc:spChg chg="mod">
          <ac:chgData name="DOL CHANDRA" userId="e50548bf1ea61f67" providerId="LiveId" clId="{88255EBC-253C-4A29-BE5B-E53FA12FC9D9}" dt="2022-12-06T10:20:12.167" v="1936" actId="1076"/>
          <ac:spMkLst>
            <pc:docMk/>
            <pc:sldMk cId="90487487" sldId="256"/>
            <ac:spMk id="26" creationId="{5C96400F-D9E2-4A2D-8DD9-5E88B2784656}"/>
          </ac:spMkLst>
        </pc:spChg>
        <pc:spChg chg="mod">
          <ac:chgData name="DOL CHANDRA" userId="e50548bf1ea61f67" providerId="LiveId" clId="{88255EBC-253C-4A29-BE5B-E53FA12FC9D9}" dt="2022-12-06T09:06:30.466" v="1075" actId="1076"/>
          <ac:spMkLst>
            <pc:docMk/>
            <pc:sldMk cId="90487487" sldId="256"/>
            <ac:spMk id="28" creationId="{1270618B-D198-4253-9B30-0C02C29A893E}"/>
          </ac:spMkLst>
        </pc:spChg>
        <pc:spChg chg="mod">
          <ac:chgData name="DOL CHANDRA" userId="e50548bf1ea61f67" providerId="LiveId" clId="{88255EBC-253C-4A29-BE5B-E53FA12FC9D9}" dt="2022-12-06T09:19:37.473" v="1270" actId="1076"/>
          <ac:spMkLst>
            <pc:docMk/>
            <pc:sldMk cId="90487487" sldId="256"/>
            <ac:spMk id="29" creationId="{B983C46B-520D-4AD3-B2DC-1553268FCF37}"/>
          </ac:spMkLst>
        </pc:spChg>
        <pc:spChg chg="mod">
          <ac:chgData name="DOL CHANDRA" userId="e50548bf1ea61f67" providerId="LiveId" clId="{88255EBC-253C-4A29-BE5B-E53FA12FC9D9}" dt="2022-12-06T09:19:53.910" v="1272" actId="1076"/>
          <ac:spMkLst>
            <pc:docMk/>
            <pc:sldMk cId="90487487" sldId="256"/>
            <ac:spMk id="31" creationId="{E1FCEEB9-98DD-4B02-B9B1-2AC1C8258B63}"/>
          </ac:spMkLst>
        </pc:spChg>
        <pc:picChg chg="del mod">
          <ac:chgData name="DOL CHANDRA" userId="e50548bf1ea61f67" providerId="LiveId" clId="{88255EBC-253C-4A29-BE5B-E53FA12FC9D9}" dt="2022-12-06T09:15:07.503" v="1205" actId="478"/>
          <ac:picMkLst>
            <pc:docMk/>
            <pc:sldMk cId="90487487" sldId="256"/>
            <ac:picMk id="4" creationId="{FEBCC8C1-D0AE-EC04-4CBB-F150036D6B2B}"/>
          </ac:picMkLst>
        </pc:picChg>
        <pc:picChg chg="mod">
          <ac:chgData name="DOL CHANDRA" userId="e50548bf1ea61f67" providerId="LiveId" clId="{88255EBC-253C-4A29-BE5B-E53FA12FC9D9}" dt="2022-12-06T10:20:08.379" v="1935" actId="1076"/>
          <ac:picMkLst>
            <pc:docMk/>
            <pc:sldMk cId="90487487" sldId="256"/>
            <ac:picMk id="8" creationId="{403C09B7-88CF-8B9B-9D8E-CAE6E0DA8EF8}"/>
          </ac:picMkLst>
        </pc:picChg>
        <pc:picChg chg="add del mod">
          <ac:chgData name="DOL CHANDRA" userId="e50548bf1ea61f67" providerId="LiveId" clId="{88255EBC-253C-4A29-BE5B-E53FA12FC9D9}" dt="2022-12-06T09:16:47.252" v="1214" actId="478"/>
          <ac:picMkLst>
            <pc:docMk/>
            <pc:sldMk cId="90487487" sldId="256"/>
            <ac:picMk id="12" creationId="{3F751441-4AD1-C354-EE11-4AFE1139010D}"/>
          </ac:picMkLst>
        </pc:picChg>
        <pc:picChg chg="add mod">
          <ac:chgData name="DOL CHANDRA" userId="e50548bf1ea61f67" providerId="LiveId" clId="{88255EBC-253C-4A29-BE5B-E53FA12FC9D9}" dt="2022-12-06T09:19:32.321" v="1268" actId="1076"/>
          <ac:picMkLst>
            <pc:docMk/>
            <pc:sldMk cId="90487487" sldId="256"/>
            <ac:picMk id="15" creationId="{4A0BA9AB-7ACA-A03A-8F14-B40056E7B033}"/>
          </ac:picMkLst>
        </pc:picChg>
        <pc:picChg chg="add mod">
          <ac:chgData name="DOL CHANDRA" userId="e50548bf1ea61f67" providerId="LiveId" clId="{88255EBC-253C-4A29-BE5B-E53FA12FC9D9}" dt="2022-12-06T09:18:49.523" v="1265" actId="14100"/>
          <ac:picMkLst>
            <pc:docMk/>
            <pc:sldMk cId="90487487" sldId="256"/>
            <ac:picMk id="17" creationId="{9E77F66F-F594-925C-5778-D60361E61F06}"/>
          </ac:picMkLst>
        </pc:picChg>
        <pc:picChg chg="mod ord">
          <ac:chgData name="DOL CHANDRA" userId="e50548bf1ea61f67" providerId="LiveId" clId="{88255EBC-253C-4A29-BE5B-E53FA12FC9D9}" dt="2022-12-06T10:25:24.430" v="1974" actId="167"/>
          <ac:picMkLst>
            <pc:docMk/>
            <pc:sldMk cId="90487487" sldId="256"/>
            <ac:picMk id="19" creationId="{E37BE898-2D55-44D3-8355-BD1FA3A4EEAB}"/>
          </ac:picMkLst>
        </pc:picChg>
        <pc:picChg chg="add mod">
          <ac:chgData name="DOL CHANDRA" userId="e50548bf1ea61f67" providerId="LiveId" clId="{88255EBC-253C-4A29-BE5B-E53FA12FC9D9}" dt="2022-12-06T09:20:33.299" v="1284" actId="14100"/>
          <ac:picMkLst>
            <pc:docMk/>
            <pc:sldMk cId="90487487" sldId="256"/>
            <ac:picMk id="21" creationId="{9214BB3E-9679-D9EE-A941-E1676DD8E9C0}"/>
          </ac:picMkLst>
        </pc:picChg>
        <pc:picChg chg="mod">
          <ac:chgData name="DOL CHANDRA" userId="e50548bf1ea61f67" providerId="LiveId" clId="{88255EBC-253C-4A29-BE5B-E53FA12FC9D9}" dt="2022-12-06T09:19:57.862" v="1274" actId="1076"/>
          <ac:picMkLst>
            <pc:docMk/>
            <pc:sldMk cId="90487487" sldId="256"/>
            <ac:picMk id="23" creationId="{B4EB4679-959F-4AF3-BFC4-9FEB02000F6E}"/>
          </ac:picMkLst>
        </pc:picChg>
        <pc:picChg chg="add del mod">
          <ac:chgData name="DOL CHANDRA" userId="e50548bf1ea61f67" providerId="LiveId" clId="{88255EBC-253C-4A29-BE5B-E53FA12FC9D9}" dt="2022-12-06T10:22:36.850" v="1948" actId="478"/>
          <ac:picMkLst>
            <pc:docMk/>
            <pc:sldMk cId="90487487" sldId="256"/>
            <ac:picMk id="27" creationId="{EB472584-4640-C8F7-D7F1-EF1C9F3ACBF6}"/>
          </ac:picMkLst>
        </pc:picChg>
        <pc:picChg chg="add mod">
          <ac:chgData name="DOL CHANDRA" userId="e50548bf1ea61f67" providerId="LiveId" clId="{88255EBC-253C-4A29-BE5B-E53FA12FC9D9}" dt="2022-12-06T10:24:02.594" v="1966" actId="14100"/>
          <ac:picMkLst>
            <pc:docMk/>
            <pc:sldMk cId="90487487" sldId="256"/>
            <ac:picMk id="30" creationId="{E147DA8E-4DE5-008B-F147-49B7A5865AC7}"/>
          </ac:picMkLst>
        </pc:picChg>
        <pc:picChg chg="del">
          <ac:chgData name="DOL CHANDRA" userId="e50548bf1ea61f67" providerId="LiveId" clId="{88255EBC-253C-4A29-BE5B-E53FA12FC9D9}" dt="2022-12-06T10:22:30.910" v="1946" actId="478"/>
          <ac:picMkLst>
            <pc:docMk/>
            <pc:sldMk cId="90487487" sldId="256"/>
            <ac:picMk id="34" creationId="{477D80C2-FF80-45BB-B693-4033C6058157}"/>
          </ac:picMkLst>
        </pc:picChg>
        <pc:cxnChg chg="del">
          <ac:chgData name="DOL CHANDRA" userId="e50548bf1ea61f67" providerId="LiveId" clId="{88255EBC-253C-4A29-BE5B-E53FA12FC9D9}" dt="2022-12-06T09:24:05.471" v="1356" actId="478"/>
          <ac:cxnSpMkLst>
            <pc:docMk/>
            <pc:sldMk cId="90487487" sldId="256"/>
            <ac:cxnSpMk id="3" creationId="{2278936A-3EE0-41D1-917A-996B34ECAA58}"/>
          </ac:cxnSpMkLst>
        </pc:cxnChg>
      </pc:sldChg>
      <pc:sldChg chg="addSp delSp modSp mod">
        <pc:chgData name="DOL CHANDRA" userId="e50548bf1ea61f67" providerId="LiveId" clId="{88255EBC-253C-4A29-BE5B-E53FA12FC9D9}" dt="2022-12-06T10:22:20.446" v="1945" actId="14100"/>
        <pc:sldMkLst>
          <pc:docMk/>
          <pc:sldMk cId="1755356510" sldId="257"/>
        </pc:sldMkLst>
        <pc:spChg chg="mod">
          <ac:chgData name="DOL CHANDRA" userId="e50548bf1ea61f67" providerId="LiveId" clId="{88255EBC-253C-4A29-BE5B-E53FA12FC9D9}" dt="2022-12-06T09:01:51.953" v="1043" actId="20577"/>
          <ac:spMkLst>
            <pc:docMk/>
            <pc:sldMk cId="1755356510" sldId="257"/>
            <ac:spMk id="3" creationId="{8601F534-F895-4FDF-B9CC-25A9AF3346A1}"/>
          </ac:spMkLst>
        </pc:spChg>
        <pc:spChg chg="mod">
          <ac:chgData name="DOL CHANDRA" userId="e50548bf1ea61f67" providerId="LiveId" clId="{88255EBC-253C-4A29-BE5B-E53FA12FC9D9}" dt="2022-12-06T09:01:09.939" v="1039" actId="207"/>
          <ac:spMkLst>
            <pc:docMk/>
            <pc:sldMk cId="1755356510" sldId="257"/>
            <ac:spMk id="4" creationId="{D8DE552D-AD63-4501-9BB2-92966A34E333}"/>
          </ac:spMkLst>
        </pc:spChg>
        <pc:picChg chg="add del mod">
          <ac:chgData name="DOL CHANDRA" userId="e50548bf1ea61f67" providerId="LiveId" clId="{88255EBC-253C-4A29-BE5B-E53FA12FC9D9}" dt="2022-12-06T10:19:13.018" v="1933" actId="478"/>
          <ac:picMkLst>
            <pc:docMk/>
            <pc:sldMk cId="1755356510" sldId="257"/>
            <ac:picMk id="5" creationId="{BFD0B355-64C7-D614-7E04-32FF4083938A}"/>
          </ac:picMkLst>
        </pc:picChg>
        <pc:picChg chg="add mod">
          <ac:chgData name="DOL CHANDRA" userId="e50548bf1ea61f67" providerId="LiveId" clId="{88255EBC-253C-4A29-BE5B-E53FA12FC9D9}" dt="2022-12-06T10:22:20.446" v="1945" actId="14100"/>
          <ac:picMkLst>
            <pc:docMk/>
            <pc:sldMk cId="1755356510" sldId="257"/>
            <ac:picMk id="7" creationId="{00C470D4-768F-A766-C420-1F8A5D718DEB}"/>
          </ac:picMkLst>
        </pc:picChg>
        <pc:picChg chg="del">
          <ac:chgData name="DOL CHANDRA" userId="e50548bf1ea61f67" providerId="LiveId" clId="{88255EBC-253C-4A29-BE5B-E53FA12FC9D9}" dt="2022-12-06T10:21:57.237" v="1937" actId="478"/>
          <ac:picMkLst>
            <pc:docMk/>
            <pc:sldMk cId="1755356510" sldId="257"/>
            <ac:picMk id="19" creationId="{60525883-6D61-4645-A709-AB6DC6621B5F}"/>
          </ac:picMkLst>
        </pc:picChg>
      </pc:sldChg>
      <pc:sldChg chg="addSp delSp modSp mod">
        <pc:chgData name="DOL CHANDRA" userId="e50548bf1ea61f67" providerId="LiveId" clId="{88255EBC-253C-4A29-BE5B-E53FA12FC9D9}" dt="2022-12-06T10:34:05.190" v="2054" actId="20577"/>
        <pc:sldMkLst>
          <pc:docMk/>
          <pc:sldMk cId="2578154773" sldId="265"/>
        </pc:sldMkLst>
        <pc:spChg chg="del mod">
          <ac:chgData name="DOL CHANDRA" userId="e50548bf1ea61f67" providerId="LiveId" clId="{88255EBC-253C-4A29-BE5B-E53FA12FC9D9}" dt="2022-12-06T09:31:49.304" v="1421" actId="478"/>
          <ac:spMkLst>
            <pc:docMk/>
            <pc:sldMk cId="2578154773" sldId="265"/>
            <ac:spMk id="2" creationId="{EDD529B5-0555-4B93-9CC7-89A18575BFC1}"/>
          </ac:spMkLst>
        </pc:spChg>
        <pc:spChg chg="mod">
          <ac:chgData name="DOL CHANDRA" userId="e50548bf1ea61f67" providerId="LiveId" clId="{88255EBC-253C-4A29-BE5B-E53FA12FC9D9}" dt="2022-12-06T10:30:23.351" v="1996" actId="20577"/>
          <ac:spMkLst>
            <pc:docMk/>
            <pc:sldMk cId="2578154773" sldId="265"/>
            <ac:spMk id="5" creationId="{FF228C09-35BE-45B4-85CE-2A5080FC69EB}"/>
          </ac:spMkLst>
        </pc:spChg>
        <pc:spChg chg="mod">
          <ac:chgData name="DOL CHANDRA" userId="e50548bf1ea61f67" providerId="LiveId" clId="{88255EBC-253C-4A29-BE5B-E53FA12FC9D9}" dt="2022-12-06T10:13:30.154" v="1896" actId="14100"/>
          <ac:spMkLst>
            <pc:docMk/>
            <pc:sldMk cId="2578154773" sldId="265"/>
            <ac:spMk id="20" creationId="{3075B5EF-B071-4408-A4B5-ED7E9336E9CF}"/>
          </ac:spMkLst>
        </pc:spChg>
        <pc:spChg chg="del mod">
          <ac:chgData name="DOL CHANDRA" userId="e50548bf1ea61f67" providerId="LiveId" clId="{88255EBC-253C-4A29-BE5B-E53FA12FC9D9}" dt="2022-12-06T09:13:44.744" v="1167" actId="478"/>
          <ac:spMkLst>
            <pc:docMk/>
            <pc:sldMk cId="2578154773" sldId="265"/>
            <ac:spMk id="22" creationId="{B5FAB617-E7F2-4936-B834-47102E0BE058}"/>
          </ac:spMkLst>
        </pc:spChg>
        <pc:spChg chg="mod">
          <ac:chgData name="DOL CHANDRA" userId="e50548bf1ea61f67" providerId="LiveId" clId="{88255EBC-253C-4A29-BE5B-E53FA12FC9D9}" dt="2022-12-06T10:13:18.738" v="1893" actId="1076"/>
          <ac:spMkLst>
            <pc:docMk/>
            <pc:sldMk cId="2578154773" sldId="265"/>
            <ac:spMk id="23" creationId="{29128F03-D2FA-4050-85E1-2BD0ABBF5964}"/>
          </ac:spMkLst>
        </pc:spChg>
        <pc:spChg chg="del mod">
          <ac:chgData name="DOL CHANDRA" userId="e50548bf1ea61f67" providerId="LiveId" clId="{88255EBC-253C-4A29-BE5B-E53FA12FC9D9}" dt="2022-12-06T08:51:20.205" v="994"/>
          <ac:spMkLst>
            <pc:docMk/>
            <pc:sldMk cId="2578154773" sldId="265"/>
            <ac:spMk id="26" creationId="{3B679801-CF42-4397-A3BE-BC6DDC675E13}"/>
          </ac:spMkLst>
        </pc:spChg>
        <pc:spChg chg="add mod">
          <ac:chgData name="DOL CHANDRA" userId="e50548bf1ea61f67" providerId="LiveId" clId="{88255EBC-253C-4A29-BE5B-E53FA12FC9D9}" dt="2022-12-06T09:38:24.164" v="1484" actId="1076"/>
          <ac:spMkLst>
            <pc:docMk/>
            <pc:sldMk cId="2578154773" sldId="265"/>
            <ac:spMk id="27" creationId="{4E44019C-3D18-587F-0D19-300430804A98}"/>
          </ac:spMkLst>
        </pc:spChg>
        <pc:spChg chg="add del mod">
          <ac:chgData name="DOL CHANDRA" userId="e50548bf1ea61f67" providerId="LiveId" clId="{88255EBC-253C-4A29-BE5B-E53FA12FC9D9}" dt="2022-12-06T08:36:31.297" v="618" actId="478"/>
          <ac:spMkLst>
            <pc:docMk/>
            <pc:sldMk cId="2578154773" sldId="265"/>
            <ac:spMk id="28" creationId="{DFAED9FB-C645-225B-D30B-75896C8A7D0C}"/>
          </ac:spMkLst>
        </pc:spChg>
        <pc:spChg chg="add mod">
          <ac:chgData name="DOL CHANDRA" userId="e50548bf1ea61f67" providerId="LiveId" clId="{88255EBC-253C-4A29-BE5B-E53FA12FC9D9}" dt="2022-12-06T09:40:26.075" v="1535" actId="1037"/>
          <ac:spMkLst>
            <pc:docMk/>
            <pc:sldMk cId="2578154773" sldId="265"/>
            <ac:spMk id="30" creationId="{9D0C7DC9-3625-ED97-A885-5B6735DA0530}"/>
          </ac:spMkLst>
        </pc:spChg>
        <pc:spChg chg="add mod">
          <ac:chgData name="DOL CHANDRA" userId="e50548bf1ea61f67" providerId="LiveId" clId="{88255EBC-253C-4A29-BE5B-E53FA12FC9D9}" dt="2022-12-06T10:32:58.138" v="2041" actId="1076"/>
          <ac:spMkLst>
            <pc:docMk/>
            <pc:sldMk cId="2578154773" sldId="265"/>
            <ac:spMk id="31" creationId="{EE3A6F1E-6C01-3564-B1AE-F49CFB1A5ECE}"/>
          </ac:spMkLst>
        </pc:spChg>
        <pc:spChg chg="add mod">
          <ac:chgData name="DOL CHANDRA" userId="e50548bf1ea61f67" providerId="LiveId" clId="{88255EBC-253C-4A29-BE5B-E53FA12FC9D9}" dt="2022-12-06T09:39:31.731" v="1500" actId="1076"/>
          <ac:spMkLst>
            <pc:docMk/>
            <pc:sldMk cId="2578154773" sldId="265"/>
            <ac:spMk id="32" creationId="{AB82397A-FC0C-564E-34E8-1CF392F2A286}"/>
          </ac:spMkLst>
        </pc:spChg>
        <pc:spChg chg="add mod">
          <ac:chgData name="DOL CHANDRA" userId="e50548bf1ea61f67" providerId="LiveId" clId="{88255EBC-253C-4A29-BE5B-E53FA12FC9D9}" dt="2022-12-06T09:41:29.069" v="1552" actId="1076"/>
          <ac:spMkLst>
            <pc:docMk/>
            <pc:sldMk cId="2578154773" sldId="265"/>
            <ac:spMk id="33" creationId="{6E2E6FF9-DF62-4BB3-1FA9-D8802C1581A0}"/>
          </ac:spMkLst>
        </pc:spChg>
        <pc:spChg chg="add mod">
          <ac:chgData name="DOL CHANDRA" userId="e50548bf1ea61f67" providerId="LiveId" clId="{88255EBC-253C-4A29-BE5B-E53FA12FC9D9}" dt="2022-12-06T10:33:25.730" v="2047" actId="404"/>
          <ac:spMkLst>
            <pc:docMk/>
            <pc:sldMk cId="2578154773" sldId="265"/>
            <ac:spMk id="35" creationId="{EA389B7E-EF6D-514A-D6B8-0DA0E7C63096}"/>
          </ac:spMkLst>
        </pc:spChg>
        <pc:spChg chg="add mod">
          <ac:chgData name="DOL CHANDRA" userId="e50548bf1ea61f67" providerId="LiveId" clId="{88255EBC-253C-4A29-BE5B-E53FA12FC9D9}" dt="2022-12-06T10:34:05.190" v="2054" actId="20577"/>
          <ac:spMkLst>
            <pc:docMk/>
            <pc:sldMk cId="2578154773" sldId="265"/>
            <ac:spMk id="37" creationId="{BE52B89C-3E3B-6D4F-1ACE-95462595AE9A}"/>
          </ac:spMkLst>
        </pc:spChg>
        <pc:picChg chg="add del mod">
          <ac:chgData name="DOL CHANDRA" userId="e50548bf1ea61f67" providerId="LiveId" clId="{88255EBC-253C-4A29-BE5B-E53FA12FC9D9}" dt="2022-12-06T08:01:26.143" v="163" actId="21"/>
          <ac:picMkLst>
            <pc:docMk/>
            <pc:sldMk cId="2578154773" sldId="265"/>
            <ac:picMk id="6" creationId="{8110A87F-4DA6-46C3-5FFE-2F096978B17D}"/>
          </ac:picMkLst>
        </pc:picChg>
        <pc:picChg chg="add mod">
          <ac:chgData name="DOL CHANDRA" userId="e50548bf1ea61f67" providerId="LiveId" clId="{88255EBC-253C-4A29-BE5B-E53FA12FC9D9}" dt="2022-12-06T09:40:12.548" v="1513" actId="1037"/>
          <ac:picMkLst>
            <pc:docMk/>
            <pc:sldMk cId="2578154773" sldId="265"/>
            <ac:picMk id="8" creationId="{D71E7FED-7805-9427-9CD0-C127F821908E}"/>
          </ac:picMkLst>
        </pc:picChg>
        <pc:picChg chg="add del mod">
          <ac:chgData name="DOL CHANDRA" userId="e50548bf1ea61f67" providerId="LiveId" clId="{88255EBC-253C-4A29-BE5B-E53FA12FC9D9}" dt="2022-12-06T09:30:57.573" v="1410" actId="478"/>
          <ac:picMkLst>
            <pc:docMk/>
            <pc:sldMk cId="2578154773" sldId="265"/>
            <ac:picMk id="10" creationId="{16EDF2CC-B1D6-CCDC-C81B-FC90880B44AA}"/>
          </ac:picMkLst>
        </pc:picChg>
        <pc:picChg chg="add mod">
          <ac:chgData name="DOL CHANDRA" userId="e50548bf1ea61f67" providerId="LiveId" clId="{88255EBC-253C-4A29-BE5B-E53FA12FC9D9}" dt="2022-12-06T10:33:02.402" v="2042" actId="1076"/>
          <ac:picMkLst>
            <pc:docMk/>
            <pc:sldMk cId="2578154773" sldId="265"/>
            <ac:picMk id="12" creationId="{56744B3B-E59D-D831-C533-545084F8C49A}"/>
          </ac:picMkLst>
        </pc:picChg>
        <pc:picChg chg="add mod">
          <ac:chgData name="DOL CHANDRA" userId="e50548bf1ea61f67" providerId="LiveId" clId="{88255EBC-253C-4A29-BE5B-E53FA12FC9D9}" dt="2022-12-06T10:33:06.481" v="2044" actId="1076"/>
          <ac:picMkLst>
            <pc:docMk/>
            <pc:sldMk cId="2578154773" sldId="265"/>
            <ac:picMk id="14" creationId="{5F1C0C7B-5388-CEE9-3E44-6A8E5E879C51}"/>
          </ac:picMkLst>
        </pc:picChg>
        <pc:picChg chg="add mod">
          <ac:chgData name="DOL CHANDRA" userId="e50548bf1ea61f67" providerId="LiveId" clId="{88255EBC-253C-4A29-BE5B-E53FA12FC9D9}" dt="2022-12-06T10:32:46.317" v="2038" actId="14100"/>
          <ac:picMkLst>
            <pc:docMk/>
            <pc:sldMk cId="2578154773" sldId="265"/>
            <ac:picMk id="16" creationId="{4287FA4D-B069-CE7D-0E0B-3C993BBE2482}"/>
          </ac:picMkLst>
        </pc:picChg>
        <pc:picChg chg="add mod">
          <ac:chgData name="DOL CHANDRA" userId="e50548bf1ea61f67" providerId="LiveId" clId="{88255EBC-253C-4A29-BE5B-E53FA12FC9D9}" dt="2022-12-06T10:32:51.239" v="2040" actId="14100"/>
          <ac:picMkLst>
            <pc:docMk/>
            <pc:sldMk cId="2578154773" sldId="265"/>
            <ac:picMk id="18" creationId="{5B037A87-F572-5101-2329-8BF679609A8A}"/>
          </ac:picMkLst>
        </pc:picChg>
        <pc:picChg chg="del mod">
          <ac:chgData name="DOL CHANDRA" userId="e50548bf1ea61f67" providerId="LiveId" clId="{88255EBC-253C-4A29-BE5B-E53FA12FC9D9}" dt="2022-12-06T09:13:47.378" v="1168" actId="478"/>
          <ac:picMkLst>
            <pc:docMk/>
            <pc:sldMk cId="2578154773" sldId="265"/>
            <ac:picMk id="21" creationId="{443C81B2-381F-43B5-B07F-71FAAF725283}"/>
          </ac:picMkLst>
        </pc:picChg>
        <pc:picChg chg="mod ord">
          <ac:chgData name="DOL CHANDRA" userId="e50548bf1ea61f67" providerId="LiveId" clId="{88255EBC-253C-4A29-BE5B-E53FA12FC9D9}" dt="2022-12-06T10:12:56.178" v="1888" actId="1076"/>
          <ac:picMkLst>
            <pc:docMk/>
            <pc:sldMk cId="2578154773" sldId="265"/>
            <ac:picMk id="24" creationId="{C9F83EA7-4840-46C7-8C5E-9B58DF33DF36}"/>
          </ac:picMkLst>
        </pc:picChg>
        <pc:picChg chg="add mod">
          <ac:chgData name="DOL CHANDRA" userId="e50548bf1ea61f67" providerId="LiveId" clId="{88255EBC-253C-4A29-BE5B-E53FA12FC9D9}" dt="2022-12-06T10:33:04.786" v="2043" actId="1076"/>
          <ac:picMkLst>
            <pc:docMk/>
            <pc:sldMk cId="2578154773" sldId="265"/>
            <ac:picMk id="25" creationId="{41204D73-BDCD-1295-6E25-4CB644348BAC}"/>
          </ac:picMkLst>
        </pc:picChg>
        <pc:picChg chg="add del mod">
          <ac:chgData name="DOL CHANDRA" userId="e50548bf1ea61f67" providerId="LiveId" clId="{88255EBC-253C-4A29-BE5B-E53FA12FC9D9}" dt="2022-12-06T08:36:40.689" v="620"/>
          <ac:picMkLst>
            <pc:docMk/>
            <pc:sldMk cId="2578154773" sldId="265"/>
            <ac:picMk id="29" creationId="{ACA7AB60-FB55-034D-C520-1E1FAD99064A}"/>
          </ac:picMkLst>
        </pc:picChg>
        <pc:picChg chg="del">
          <ac:chgData name="DOL CHANDRA" userId="e50548bf1ea61f67" providerId="LiveId" clId="{88255EBC-253C-4A29-BE5B-E53FA12FC9D9}" dt="2022-12-06T10:23:26.425" v="1960" actId="478"/>
          <ac:picMkLst>
            <pc:docMk/>
            <pc:sldMk cId="2578154773" sldId="265"/>
            <ac:picMk id="34" creationId="{477D80C2-FF80-45BB-B693-4033C6058157}"/>
          </ac:picMkLst>
        </pc:picChg>
        <pc:picChg chg="add mod">
          <ac:chgData name="DOL CHANDRA" userId="e50548bf1ea61f67" providerId="LiveId" clId="{88255EBC-253C-4A29-BE5B-E53FA12FC9D9}" dt="2022-12-06T10:13:34.235" v="1897" actId="1076"/>
          <ac:picMkLst>
            <pc:docMk/>
            <pc:sldMk cId="2578154773" sldId="265"/>
            <ac:picMk id="39" creationId="{F4DEE63D-D862-1848-DC2A-4CDBE9EB202E}"/>
          </ac:picMkLst>
        </pc:picChg>
        <pc:picChg chg="add mod ord">
          <ac:chgData name="DOL CHANDRA" userId="e50548bf1ea61f67" providerId="LiveId" clId="{88255EBC-253C-4A29-BE5B-E53FA12FC9D9}" dt="2022-12-06T10:12:40.721" v="1884" actId="1076"/>
          <ac:picMkLst>
            <pc:docMk/>
            <pc:sldMk cId="2578154773" sldId="265"/>
            <ac:picMk id="40" creationId="{DE1B9259-8E55-2909-313C-01946E126386}"/>
          </ac:picMkLst>
        </pc:picChg>
        <pc:picChg chg="add mod">
          <ac:chgData name="DOL CHANDRA" userId="e50548bf1ea61f67" providerId="LiveId" clId="{88255EBC-253C-4A29-BE5B-E53FA12FC9D9}" dt="2022-12-06T10:24:23.583" v="1970" actId="14100"/>
          <ac:picMkLst>
            <pc:docMk/>
            <pc:sldMk cId="2578154773" sldId="265"/>
            <ac:picMk id="41" creationId="{B316BF8D-0674-80BC-38C3-1342E34D5778}"/>
          </ac:picMkLst>
        </pc:picChg>
      </pc:sldChg>
      <pc:sldChg chg="addSp delSp modSp mod">
        <pc:chgData name="DOL CHANDRA" userId="e50548bf1ea61f67" providerId="LiveId" clId="{88255EBC-253C-4A29-BE5B-E53FA12FC9D9}" dt="2022-12-06T10:28:28.515" v="1991" actId="1076"/>
        <pc:sldMkLst>
          <pc:docMk/>
          <pc:sldMk cId="437073378" sldId="266"/>
        </pc:sldMkLst>
        <pc:spChg chg="mod">
          <ac:chgData name="DOL CHANDRA" userId="e50548bf1ea61f67" providerId="LiveId" clId="{88255EBC-253C-4A29-BE5B-E53FA12FC9D9}" dt="2022-12-06T09:25:52.617" v="1369" actId="1076"/>
          <ac:spMkLst>
            <pc:docMk/>
            <pc:sldMk cId="437073378" sldId="266"/>
            <ac:spMk id="2" creationId="{00000000-0000-0000-0000-000000000000}"/>
          </ac:spMkLst>
        </pc:spChg>
        <pc:spChg chg="mod">
          <ac:chgData name="DOL CHANDRA" userId="e50548bf1ea61f67" providerId="LiveId" clId="{88255EBC-253C-4A29-BE5B-E53FA12FC9D9}" dt="2022-12-06T07:28:58.944" v="1" actId="20577"/>
          <ac:spMkLst>
            <pc:docMk/>
            <pc:sldMk cId="437073378" sldId="266"/>
            <ac:spMk id="5" creationId="{FF228C09-35BE-45B4-85CE-2A5080FC69EB}"/>
          </ac:spMkLst>
        </pc:spChg>
        <pc:spChg chg="add del ord">
          <ac:chgData name="DOL CHANDRA" userId="e50548bf1ea61f67" providerId="LiveId" clId="{88255EBC-253C-4A29-BE5B-E53FA12FC9D9}" dt="2022-12-06T07:53:28.429" v="100" actId="11529"/>
          <ac:spMkLst>
            <pc:docMk/>
            <pc:sldMk cId="437073378" sldId="266"/>
            <ac:spMk id="7" creationId="{12996DFF-FAB3-B269-77B3-493299AA80A6}"/>
          </ac:spMkLst>
        </pc:spChg>
        <pc:spChg chg="mod">
          <ac:chgData name="DOL CHANDRA" userId="e50548bf1ea61f67" providerId="LiveId" clId="{88255EBC-253C-4A29-BE5B-E53FA12FC9D9}" dt="2022-12-06T09:26:07.882" v="1371" actId="1076"/>
          <ac:spMkLst>
            <pc:docMk/>
            <pc:sldMk cId="437073378" sldId="266"/>
            <ac:spMk id="21" creationId="{C8710AE0-8B13-4046-B118-857F2FFB9AFD}"/>
          </ac:spMkLst>
        </pc:spChg>
        <pc:spChg chg="mod">
          <ac:chgData name="DOL CHANDRA" userId="e50548bf1ea61f67" providerId="LiveId" clId="{88255EBC-253C-4A29-BE5B-E53FA12FC9D9}" dt="2022-12-06T09:27:18.729" v="1381" actId="1076"/>
          <ac:spMkLst>
            <pc:docMk/>
            <pc:sldMk cId="437073378" sldId="266"/>
            <ac:spMk id="23" creationId="{2D71D96F-1AC0-4BCF-B1F9-404A2DF70F63}"/>
          </ac:spMkLst>
        </pc:spChg>
        <pc:spChg chg="mod">
          <ac:chgData name="DOL CHANDRA" userId="e50548bf1ea61f67" providerId="LiveId" clId="{88255EBC-253C-4A29-BE5B-E53FA12FC9D9}" dt="2022-12-06T09:29:05.647" v="1389" actId="1076"/>
          <ac:spMkLst>
            <pc:docMk/>
            <pc:sldMk cId="437073378" sldId="266"/>
            <ac:spMk id="25" creationId="{C8710AE0-8B13-4046-B118-857F2FFB9AFD}"/>
          </ac:spMkLst>
        </pc:spChg>
        <pc:spChg chg="mod">
          <ac:chgData name="DOL CHANDRA" userId="e50548bf1ea61f67" providerId="LiveId" clId="{88255EBC-253C-4A29-BE5B-E53FA12FC9D9}" dt="2022-12-06T10:28:12.436" v="1990" actId="1036"/>
          <ac:spMkLst>
            <pc:docMk/>
            <pc:sldMk cId="437073378" sldId="266"/>
            <ac:spMk id="26" creationId="{CCB473CD-CF69-4B8A-B348-08FFF0C2D10F}"/>
          </ac:spMkLst>
        </pc:spChg>
        <pc:spChg chg="mod">
          <ac:chgData name="DOL CHANDRA" userId="e50548bf1ea61f67" providerId="LiveId" clId="{88255EBC-253C-4A29-BE5B-E53FA12FC9D9}" dt="2022-12-06T10:27:41.387" v="1987" actId="1076"/>
          <ac:spMkLst>
            <pc:docMk/>
            <pc:sldMk cId="437073378" sldId="266"/>
            <ac:spMk id="27" creationId="{CCB473CD-CF69-4B8A-B348-08FFF0C2D10F}"/>
          </ac:spMkLst>
        </pc:spChg>
        <pc:picChg chg="add mod">
          <ac:chgData name="DOL CHANDRA" userId="e50548bf1ea61f67" providerId="LiveId" clId="{88255EBC-253C-4A29-BE5B-E53FA12FC9D9}" dt="2022-12-06T10:27:34.417" v="1985" actId="1076"/>
          <ac:picMkLst>
            <pc:docMk/>
            <pc:sldMk cId="437073378" sldId="266"/>
            <ac:picMk id="6" creationId="{A94B1E28-FDB8-FF9C-54A4-19DA9DAD3591}"/>
          </ac:picMkLst>
        </pc:picChg>
        <pc:picChg chg="add del mod">
          <ac:chgData name="DOL CHANDRA" userId="e50548bf1ea61f67" providerId="LiveId" clId="{88255EBC-253C-4A29-BE5B-E53FA12FC9D9}" dt="2022-12-06T09:28:53.844" v="1385" actId="478"/>
          <ac:picMkLst>
            <pc:docMk/>
            <pc:sldMk cId="437073378" sldId="266"/>
            <ac:picMk id="9" creationId="{39E8B496-C7F0-1F06-095D-09BBE3201239}"/>
          </ac:picMkLst>
        </pc:picChg>
        <pc:picChg chg="add mod ord">
          <ac:chgData name="DOL CHANDRA" userId="e50548bf1ea61f67" providerId="LiveId" clId="{88255EBC-253C-4A29-BE5B-E53FA12FC9D9}" dt="2022-12-06T09:29:22.166" v="1390" actId="1076"/>
          <ac:picMkLst>
            <pc:docMk/>
            <pc:sldMk cId="437073378" sldId="266"/>
            <ac:picMk id="10" creationId="{ECD5D63C-8E5E-D30D-88B9-6D17306731C9}"/>
          </ac:picMkLst>
        </pc:picChg>
        <pc:picChg chg="add mod">
          <ac:chgData name="DOL CHANDRA" userId="e50548bf1ea61f67" providerId="LiveId" clId="{88255EBC-253C-4A29-BE5B-E53FA12FC9D9}" dt="2022-12-06T10:28:28.515" v="1991" actId="1076"/>
          <ac:picMkLst>
            <pc:docMk/>
            <pc:sldMk cId="437073378" sldId="266"/>
            <ac:picMk id="12" creationId="{00AF819E-7D68-BBD9-875F-580ED20A6FAD}"/>
          </ac:picMkLst>
        </pc:picChg>
        <pc:picChg chg="add mod">
          <ac:chgData name="DOL CHANDRA" userId="e50548bf1ea61f67" providerId="LiveId" clId="{88255EBC-253C-4A29-BE5B-E53FA12FC9D9}" dt="2022-12-06T10:24:08.452" v="1967" actId="14100"/>
          <ac:picMkLst>
            <pc:docMk/>
            <pc:sldMk cId="437073378" sldId="266"/>
            <ac:picMk id="13" creationId="{54D4F129-2AFD-EAE9-79AE-4FC359F3E34B}"/>
          </ac:picMkLst>
        </pc:picChg>
        <pc:picChg chg="mod">
          <ac:chgData name="DOL CHANDRA" userId="e50548bf1ea61f67" providerId="LiveId" clId="{88255EBC-253C-4A29-BE5B-E53FA12FC9D9}" dt="2022-12-06T09:30:25.092" v="1408" actId="1076"/>
          <ac:picMkLst>
            <pc:docMk/>
            <pc:sldMk cId="437073378" sldId="266"/>
            <ac:picMk id="16" creationId="{5DE36BD5-6357-4F96-B60E-3A18DD659ECB}"/>
          </ac:picMkLst>
        </pc:picChg>
        <pc:picChg chg="mod">
          <ac:chgData name="DOL CHANDRA" userId="e50548bf1ea61f67" providerId="LiveId" clId="{88255EBC-253C-4A29-BE5B-E53FA12FC9D9}" dt="2022-12-06T09:25:47.388" v="1368" actId="1076"/>
          <ac:picMkLst>
            <pc:docMk/>
            <pc:sldMk cId="437073378" sldId="266"/>
            <ac:picMk id="19" creationId="{B939B14E-DEE1-4333-B5F8-534A1BBE3B62}"/>
          </ac:picMkLst>
        </pc:picChg>
        <pc:picChg chg="mod ord">
          <ac:chgData name="DOL CHANDRA" userId="e50548bf1ea61f67" providerId="LiveId" clId="{88255EBC-253C-4A29-BE5B-E53FA12FC9D9}" dt="2022-12-06T10:26:17.145" v="1976" actId="1076"/>
          <ac:picMkLst>
            <pc:docMk/>
            <pc:sldMk cId="437073378" sldId="266"/>
            <ac:picMk id="24" creationId="{8040D69F-EC57-4CE7-A72B-E13D08A79E15}"/>
          </ac:picMkLst>
        </pc:picChg>
        <pc:picChg chg="del">
          <ac:chgData name="DOL CHANDRA" userId="e50548bf1ea61f67" providerId="LiveId" clId="{88255EBC-253C-4A29-BE5B-E53FA12FC9D9}" dt="2022-12-06T10:22:51.556" v="1951" actId="478"/>
          <ac:picMkLst>
            <pc:docMk/>
            <pc:sldMk cId="437073378" sldId="266"/>
            <ac:picMk id="34" creationId="{477D80C2-FF80-45BB-B693-4033C6058157}"/>
          </ac:picMkLst>
        </pc:picChg>
      </pc:sldChg>
      <pc:sldChg chg="addSp delSp modSp mod">
        <pc:chgData name="DOL CHANDRA" userId="e50548bf1ea61f67" providerId="LiveId" clId="{88255EBC-253C-4A29-BE5B-E53FA12FC9D9}" dt="2022-12-06T10:40:36.412" v="2130" actId="14100"/>
        <pc:sldMkLst>
          <pc:docMk/>
          <pc:sldMk cId="787495834" sldId="267"/>
        </pc:sldMkLst>
        <pc:spChg chg="mod">
          <ac:chgData name="DOL CHANDRA" userId="e50548bf1ea61f67" providerId="LiveId" clId="{88255EBC-253C-4A29-BE5B-E53FA12FC9D9}" dt="2022-12-06T10:30:30.319" v="1998" actId="20577"/>
          <ac:spMkLst>
            <pc:docMk/>
            <pc:sldMk cId="787495834" sldId="267"/>
            <ac:spMk id="5" creationId="{FF228C09-35BE-45B4-85CE-2A5080FC69EB}"/>
          </ac:spMkLst>
        </pc:spChg>
        <pc:spChg chg="add mod">
          <ac:chgData name="DOL CHANDRA" userId="e50548bf1ea61f67" providerId="LiveId" clId="{88255EBC-253C-4A29-BE5B-E53FA12FC9D9}" dt="2022-12-06T10:40:12.735" v="2126" actId="1076"/>
          <ac:spMkLst>
            <pc:docMk/>
            <pc:sldMk cId="787495834" sldId="267"/>
            <ac:spMk id="9" creationId="{C7ADB403-C838-5E06-1022-8ED28EA0BF25}"/>
          </ac:spMkLst>
        </pc:spChg>
        <pc:spChg chg="mod">
          <ac:chgData name="DOL CHANDRA" userId="e50548bf1ea61f67" providerId="LiveId" clId="{88255EBC-253C-4A29-BE5B-E53FA12FC9D9}" dt="2022-12-06T10:10:44.522" v="1868" actId="20577"/>
          <ac:spMkLst>
            <pc:docMk/>
            <pc:sldMk cId="787495834" sldId="267"/>
            <ac:spMk id="11" creationId="{45372B6B-E7A4-4FB7-BC0D-F2CAF6FFD0B2}"/>
          </ac:spMkLst>
        </pc:spChg>
        <pc:spChg chg="add mod">
          <ac:chgData name="DOL CHANDRA" userId="e50548bf1ea61f67" providerId="LiveId" clId="{88255EBC-253C-4A29-BE5B-E53FA12FC9D9}" dt="2022-12-06T10:09:13.932" v="1848" actId="20577"/>
          <ac:spMkLst>
            <pc:docMk/>
            <pc:sldMk cId="787495834" sldId="267"/>
            <ac:spMk id="14" creationId="{B3A17438-B9A9-CFC8-3BB5-FB9E437C27DC}"/>
          </ac:spMkLst>
        </pc:spChg>
        <pc:spChg chg="mod">
          <ac:chgData name="DOL CHANDRA" userId="e50548bf1ea61f67" providerId="LiveId" clId="{88255EBC-253C-4A29-BE5B-E53FA12FC9D9}" dt="2022-12-06T10:10:40.511" v="1866" actId="1076"/>
          <ac:spMkLst>
            <pc:docMk/>
            <pc:sldMk cId="787495834" sldId="267"/>
            <ac:spMk id="18" creationId="{655CBF31-C479-4950-9A98-97C1D2DC2053}"/>
          </ac:spMkLst>
        </pc:spChg>
        <pc:spChg chg="mod">
          <ac:chgData name="DOL CHANDRA" userId="e50548bf1ea61f67" providerId="LiveId" clId="{88255EBC-253C-4A29-BE5B-E53FA12FC9D9}" dt="2022-12-06T09:49:27.954" v="1590" actId="1076"/>
          <ac:spMkLst>
            <pc:docMk/>
            <pc:sldMk cId="787495834" sldId="267"/>
            <ac:spMk id="22" creationId="{8534627C-AD71-41B5-A048-B3BBD568BA39}"/>
          </ac:spMkLst>
        </pc:spChg>
        <pc:spChg chg="mod">
          <ac:chgData name="DOL CHANDRA" userId="e50548bf1ea61f67" providerId="LiveId" clId="{88255EBC-253C-4A29-BE5B-E53FA12FC9D9}" dt="2022-12-06T10:10:09.005" v="1861" actId="1076"/>
          <ac:spMkLst>
            <pc:docMk/>
            <pc:sldMk cId="787495834" sldId="267"/>
            <ac:spMk id="24" creationId="{99CBDF39-89C3-48B4-9537-9861C0A63BDB}"/>
          </ac:spMkLst>
        </pc:spChg>
        <pc:spChg chg="mod">
          <ac:chgData name="DOL CHANDRA" userId="e50548bf1ea61f67" providerId="LiveId" clId="{88255EBC-253C-4A29-BE5B-E53FA12FC9D9}" dt="2022-12-06T10:40:36.412" v="2130" actId="14100"/>
          <ac:spMkLst>
            <pc:docMk/>
            <pc:sldMk cId="787495834" sldId="267"/>
            <ac:spMk id="26" creationId="{34045ADD-4324-4CDD-97FB-9E8824C69CA0}"/>
          </ac:spMkLst>
        </pc:spChg>
        <pc:spChg chg="mod">
          <ac:chgData name="DOL CHANDRA" userId="e50548bf1ea61f67" providerId="LiveId" clId="{88255EBC-253C-4A29-BE5B-E53FA12FC9D9}" dt="2022-12-06T10:40:03.461" v="2124" actId="1076"/>
          <ac:spMkLst>
            <pc:docMk/>
            <pc:sldMk cId="787495834" sldId="267"/>
            <ac:spMk id="28" creationId="{1270618B-D198-4253-9B30-0C02C29A893E}"/>
          </ac:spMkLst>
        </pc:spChg>
        <pc:spChg chg="mod">
          <ac:chgData name="DOL CHANDRA" userId="e50548bf1ea61f67" providerId="LiveId" clId="{88255EBC-253C-4A29-BE5B-E53FA12FC9D9}" dt="2022-12-06T10:40:26.391" v="2128" actId="404"/>
          <ac:spMkLst>
            <pc:docMk/>
            <pc:sldMk cId="787495834" sldId="267"/>
            <ac:spMk id="32" creationId="{A990639A-430C-4397-A2D7-DFEEC72689A2}"/>
          </ac:spMkLst>
        </pc:spChg>
        <pc:spChg chg="mod">
          <ac:chgData name="DOL CHANDRA" userId="e50548bf1ea61f67" providerId="LiveId" clId="{88255EBC-253C-4A29-BE5B-E53FA12FC9D9}" dt="2022-12-06T10:40:18.475" v="2127" actId="404"/>
          <ac:spMkLst>
            <pc:docMk/>
            <pc:sldMk cId="787495834" sldId="267"/>
            <ac:spMk id="35" creationId="{883D05C2-75D9-4DC3-B20A-6FAC1A87D4BD}"/>
          </ac:spMkLst>
        </pc:spChg>
        <pc:picChg chg="add mod">
          <ac:chgData name="DOL CHANDRA" userId="e50548bf1ea61f67" providerId="LiveId" clId="{88255EBC-253C-4A29-BE5B-E53FA12FC9D9}" dt="2022-12-06T10:31:16.136" v="2002" actId="1076"/>
          <ac:picMkLst>
            <pc:docMk/>
            <pc:sldMk cId="787495834" sldId="267"/>
            <ac:picMk id="4" creationId="{5BF22AE9-A447-9445-98A7-21C3D1E845D2}"/>
          </ac:picMkLst>
        </pc:picChg>
        <pc:picChg chg="mod">
          <ac:chgData name="DOL CHANDRA" userId="e50548bf1ea61f67" providerId="LiveId" clId="{88255EBC-253C-4A29-BE5B-E53FA12FC9D9}" dt="2022-12-06T09:47:34.800" v="1570" actId="1076"/>
          <ac:picMkLst>
            <pc:docMk/>
            <pc:sldMk cId="787495834" sldId="267"/>
            <ac:picMk id="7" creationId="{47CC2083-2F98-46B9-80C8-F4B675165D46}"/>
          </ac:picMkLst>
        </pc:picChg>
        <pc:picChg chg="add mod">
          <ac:chgData name="DOL CHANDRA" userId="e50548bf1ea61f67" providerId="LiveId" clId="{88255EBC-253C-4A29-BE5B-E53FA12FC9D9}" dt="2022-12-06T10:11:51.680" v="1878" actId="1076"/>
          <ac:picMkLst>
            <pc:docMk/>
            <pc:sldMk cId="787495834" sldId="267"/>
            <ac:picMk id="8" creationId="{F77C4184-BCE9-A7C4-8162-3F59E17FB437}"/>
          </ac:picMkLst>
        </pc:picChg>
        <pc:picChg chg="add mod">
          <ac:chgData name="DOL CHANDRA" userId="e50548bf1ea61f67" providerId="LiveId" clId="{88255EBC-253C-4A29-BE5B-E53FA12FC9D9}" dt="2022-12-06T10:09:48.346" v="1857" actId="14100"/>
          <ac:picMkLst>
            <pc:docMk/>
            <pc:sldMk cId="787495834" sldId="267"/>
            <ac:picMk id="12" creationId="{ACAFB36C-4164-AB62-28CB-DE3169457E20}"/>
          </ac:picMkLst>
        </pc:picChg>
        <pc:picChg chg="mod">
          <ac:chgData name="DOL CHANDRA" userId="e50548bf1ea61f67" providerId="LiveId" clId="{88255EBC-253C-4A29-BE5B-E53FA12FC9D9}" dt="2022-12-06T10:09:39.935" v="1855" actId="1076"/>
          <ac:picMkLst>
            <pc:docMk/>
            <pc:sldMk cId="787495834" sldId="267"/>
            <ac:picMk id="13" creationId="{23CBD3AE-14D8-4923-9179-EE281E124499}"/>
          </ac:picMkLst>
        </pc:picChg>
        <pc:picChg chg="add mod ord">
          <ac:chgData name="DOL CHANDRA" userId="e50548bf1ea61f67" providerId="LiveId" clId="{88255EBC-253C-4A29-BE5B-E53FA12FC9D9}" dt="2022-12-06T10:09:37.064" v="1854" actId="1076"/>
          <ac:picMkLst>
            <pc:docMk/>
            <pc:sldMk cId="787495834" sldId="267"/>
            <ac:picMk id="15" creationId="{A085F9A4-C739-6B45-4CB7-896CA1217895}"/>
          </ac:picMkLst>
        </pc:picChg>
        <pc:picChg chg="add mod">
          <ac:chgData name="DOL CHANDRA" userId="e50548bf1ea61f67" providerId="LiveId" clId="{88255EBC-253C-4A29-BE5B-E53FA12FC9D9}" dt="2022-12-06T10:24:18.687" v="1969" actId="14100"/>
          <ac:picMkLst>
            <pc:docMk/>
            <pc:sldMk cId="787495834" sldId="267"/>
            <ac:picMk id="16" creationId="{F71FDEEF-D05B-D8E9-A449-DE8C0C1BF04C}"/>
          </ac:picMkLst>
        </pc:picChg>
        <pc:picChg chg="mod ord">
          <ac:chgData name="DOL CHANDRA" userId="e50548bf1ea61f67" providerId="LiveId" clId="{88255EBC-253C-4A29-BE5B-E53FA12FC9D9}" dt="2022-12-06T10:10:37.777" v="1865" actId="1076"/>
          <ac:picMkLst>
            <pc:docMk/>
            <pc:sldMk cId="787495834" sldId="267"/>
            <ac:picMk id="19" creationId="{E37BE898-2D55-44D3-8355-BD1FA3A4EEAB}"/>
          </ac:picMkLst>
        </pc:picChg>
        <pc:picChg chg="mod ord">
          <ac:chgData name="DOL CHANDRA" userId="e50548bf1ea61f67" providerId="LiveId" clId="{88255EBC-253C-4A29-BE5B-E53FA12FC9D9}" dt="2022-12-06T09:49:43.138" v="1592" actId="167"/>
          <ac:picMkLst>
            <pc:docMk/>
            <pc:sldMk cId="787495834" sldId="267"/>
            <ac:picMk id="23" creationId="{B4EB4679-959F-4AF3-BFC4-9FEB02000F6E}"/>
          </ac:picMkLst>
        </pc:picChg>
        <pc:picChg chg="mod">
          <ac:chgData name="DOL CHANDRA" userId="e50548bf1ea61f67" providerId="LiveId" clId="{88255EBC-253C-4A29-BE5B-E53FA12FC9D9}" dt="2022-12-06T10:09:54.959" v="1859" actId="14100"/>
          <ac:picMkLst>
            <pc:docMk/>
            <pc:sldMk cId="787495834" sldId="267"/>
            <ac:picMk id="29" creationId="{32B666A0-44BF-4538-B2C4-E079F7216DD8}"/>
          </ac:picMkLst>
        </pc:picChg>
        <pc:picChg chg="mod">
          <ac:chgData name="DOL CHANDRA" userId="e50548bf1ea61f67" providerId="LiveId" clId="{88255EBC-253C-4A29-BE5B-E53FA12FC9D9}" dt="2022-12-06T09:47:40.021" v="1572" actId="1076"/>
          <ac:picMkLst>
            <pc:docMk/>
            <pc:sldMk cId="787495834" sldId="267"/>
            <ac:picMk id="30" creationId="{6CC4B71E-F8E1-43AE-B52F-EDF61CB0FDA6}"/>
          </ac:picMkLst>
        </pc:picChg>
        <pc:picChg chg="del">
          <ac:chgData name="DOL CHANDRA" userId="e50548bf1ea61f67" providerId="LiveId" clId="{88255EBC-253C-4A29-BE5B-E53FA12FC9D9}" dt="2022-12-06T10:23:14.981" v="1957" actId="478"/>
          <ac:picMkLst>
            <pc:docMk/>
            <pc:sldMk cId="787495834" sldId="267"/>
            <ac:picMk id="34" creationId="{477D80C2-FF80-45BB-B693-4033C6058157}"/>
          </ac:picMkLst>
        </pc:picChg>
      </pc:sldChg>
      <pc:sldChg chg="addSp delSp modSp mod">
        <pc:chgData name="DOL CHANDRA" userId="e50548bf1ea61f67" providerId="LiveId" clId="{88255EBC-253C-4A29-BE5B-E53FA12FC9D9}" dt="2022-12-06T10:24:13.335" v="1968" actId="14100"/>
        <pc:sldMkLst>
          <pc:docMk/>
          <pc:sldMk cId="891424256" sldId="268"/>
        </pc:sldMkLst>
        <pc:graphicFrameChg chg="mod modGraphic">
          <ac:chgData name="DOL CHANDRA" userId="e50548bf1ea61f67" providerId="LiveId" clId="{88255EBC-253C-4A29-BE5B-E53FA12FC9D9}" dt="2022-12-06T09:35:56.592" v="1467" actId="20577"/>
          <ac:graphicFrameMkLst>
            <pc:docMk/>
            <pc:sldMk cId="891424256" sldId="268"/>
            <ac:graphicFrameMk id="2" creationId="{AF3EEFA6-A322-4BD3-92D8-68E57B043E1C}"/>
          </ac:graphicFrameMkLst>
        </pc:graphicFrameChg>
        <pc:picChg chg="add mod">
          <ac:chgData name="DOL CHANDRA" userId="e50548bf1ea61f67" providerId="LiveId" clId="{88255EBC-253C-4A29-BE5B-E53FA12FC9D9}" dt="2022-12-06T10:24:13.335" v="1968" actId="14100"/>
          <ac:picMkLst>
            <pc:docMk/>
            <pc:sldMk cId="891424256" sldId="268"/>
            <ac:picMk id="4" creationId="{01E17BF1-E385-1B2E-A2BB-8053FBF1B121}"/>
          </ac:picMkLst>
        </pc:picChg>
        <pc:picChg chg="del">
          <ac:chgData name="DOL CHANDRA" userId="e50548bf1ea61f67" providerId="LiveId" clId="{88255EBC-253C-4A29-BE5B-E53FA12FC9D9}" dt="2022-12-06T10:23:01.503" v="1954" actId="478"/>
          <ac:picMkLst>
            <pc:docMk/>
            <pc:sldMk cId="891424256" sldId="268"/>
            <ac:picMk id="34" creationId="{477D80C2-FF80-45BB-B693-4033C6058157}"/>
          </ac:picMkLst>
        </pc:picChg>
      </pc:sldChg>
      <pc:sldChg chg="addSp delSp modSp mod">
        <pc:chgData name="DOL CHANDRA" userId="e50548bf1ea61f67" providerId="LiveId" clId="{88255EBC-253C-4A29-BE5B-E53FA12FC9D9}" dt="2022-12-06T10:41:28.367" v="2135" actId="1076"/>
        <pc:sldMkLst>
          <pc:docMk/>
          <pc:sldMk cId="927765692" sldId="270"/>
        </pc:sldMkLst>
        <pc:spChg chg="mod">
          <ac:chgData name="DOL CHANDRA" userId="e50548bf1ea61f67" providerId="LiveId" clId="{88255EBC-253C-4A29-BE5B-E53FA12FC9D9}" dt="2022-12-06T10:37:27.709" v="2103" actId="1076"/>
          <ac:spMkLst>
            <pc:docMk/>
            <pc:sldMk cId="927765692" sldId="270"/>
            <ac:spMk id="5" creationId="{FF228C09-35BE-45B4-85CE-2A5080FC69EB}"/>
          </ac:spMkLst>
        </pc:spChg>
        <pc:graphicFrameChg chg="mod modGraphic">
          <ac:chgData name="DOL CHANDRA" userId="e50548bf1ea61f67" providerId="LiveId" clId="{88255EBC-253C-4A29-BE5B-E53FA12FC9D9}" dt="2022-12-06T10:41:28.367" v="2135" actId="1076"/>
          <ac:graphicFrameMkLst>
            <pc:docMk/>
            <pc:sldMk cId="927765692" sldId="270"/>
            <ac:graphicFrameMk id="4" creationId="{72A9B936-A067-445A-B35C-556882421C93}"/>
          </ac:graphicFrameMkLst>
        </pc:graphicFrameChg>
        <pc:picChg chg="add mod">
          <ac:chgData name="DOL CHANDRA" userId="e50548bf1ea61f67" providerId="LiveId" clId="{88255EBC-253C-4A29-BE5B-E53FA12FC9D9}" dt="2022-12-06T10:24:28.893" v="1971" actId="14100"/>
          <ac:picMkLst>
            <pc:docMk/>
            <pc:sldMk cId="927765692" sldId="270"/>
            <ac:picMk id="2" creationId="{541875F5-3552-FC0B-C385-C16409CF499A}"/>
          </ac:picMkLst>
        </pc:picChg>
        <pc:picChg chg="del">
          <ac:chgData name="DOL CHANDRA" userId="e50548bf1ea61f67" providerId="LiveId" clId="{88255EBC-253C-4A29-BE5B-E53FA12FC9D9}" dt="2022-12-06T10:23:38.163" v="1963" actId="478"/>
          <ac:picMkLst>
            <pc:docMk/>
            <pc:sldMk cId="927765692" sldId="270"/>
            <ac:picMk id="34" creationId="{477D80C2-FF80-45BB-B693-4033C6058157}"/>
          </ac:picMkLst>
        </pc:picChg>
        <pc:cxnChg chg="del">
          <ac:chgData name="DOL CHANDRA" userId="e50548bf1ea61f67" providerId="LiveId" clId="{88255EBC-253C-4A29-BE5B-E53FA12FC9D9}" dt="2022-12-06T10:41:24.480" v="2134" actId="478"/>
          <ac:cxnSpMkLst>
            <pc:docMk/>
            <pc:sldMk cId="927765692" sldId="270"/>
            <ac:cxnSpMk id="3" creationId="{2278936A-3EE0-41D1-917A-996B34ECAA5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14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74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731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6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66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982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9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362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0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3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81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98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707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60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31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2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0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94009A-570A-4D75-A9A0-FA4CD57F25C2}" type="datetimeFigureOut">
              <a:rPr lang="en-IN" smtClean="0"/>
              <a:t>06-12-2022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65D89A-52CC-44C1-BDC8-2E340946B3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4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sv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svg"/><Relationship Id="rId10" Type="http://schemas.openxmlformats.org/officeDocument/2006/relationships/image" Target="../media/image4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8.sv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.jpg"/><Relationship Id="rId5" Type="http://schemas.openxmlformats.org/officeDocument/2006/relationships/image" Target="../media/image6.svg"/><Relationship Id="rId10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8.svg"/><Relationship Id="rId7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4.jpg"/><Relationship Id="rId5" Type="http://schemas.openxmlformats.org/officeDocument/2006/relationships/image" Target="../media/image21.jpg"/><Relationship Id="rId10" Type="http://schemas.openxmlformats.org/officeDocument/2006/relationships/image" Target="../media/image15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01F534-F895-4FDF-B9CC-25A9AF3346A1}"/>
              </a:ext>
            </a:extLst>
          </p:cNvPr>
          <p:cNvSpPr/>
          <p:nvPr/>
        </p:nvSpPr>
        <p:spPr>
          <a:xfrm>
            <a:off x="1" y="488759"/>
            <a:ext cx="9020174" cy="548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Department of Computer Science and Application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Atal Bihari Vajpayee University, Bilaspur, (C.G.)</a:t>
            </a:r>
            <a:endParaRPr lang="en-US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Organizes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Two Days Workshop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On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“</a:t>
            </a: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Ethical Hacking and Information Security”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DE552D-AD63-4501-9BB2-92966A34E333}"/>
              </a:ext>
            </a:extLst>
          </p:cNvPr>
          <p:cNvSpPr/>
          <p:nvPr/>
        </p:nvSpPr>
        <p:spPr>
          <a:xfrm>
            <a:off x="2037806" y="5776027"/>
            <a:ext cx="513370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7-8 December,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470D4-768F-A766-C420-1F8A5D718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60" y="0"/>
            <a:ext cx="1481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5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Arrow Slight curve">
            <a:extLst>
              <a:ext uri="{FF2B5EF4-FFF2-40B4-BE49-F238E27FC236}">
                <a16:creationId xmlns:a16="http://schemas.microsoft.com/office/drawing/2014/main" id="{E37BE898-2D55-44D3-8355-BD1FA3A4E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0851" y="510157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28C09-35BE-45B4-85CE-2A5080FC69EB}"/>
              </a:ext>
            </a:extLst>
          </p:cNvPr>
          <p:cNvSpPr txBox="1"/>
          <p:nvPr/>
        </p:nvSpPr>
        <p:spPr>
          <a:xfrm>
            <a:off x="587829" y="125702"/>
            <a:ext cx="6394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Inaugural Function</a:t>
            </a:r>
            <a:b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7</a:t>
            </a:r>
            <a:r>
              <a:rPr lang="en-IN" sz="28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December, 2022 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10</a:t>
            </a:r>
            <a:r>
              <a:rPr lang="en-IN" sz="2800" dirty="0">
                <a:solidFill>
                  <a:srgbClr val="FF0000"/>
                </a:solidFill>
                <a:latin typeface="Georgia" panose="02040502050405020303" pitchFamily="18" charset="0"/>
              </a:rPr>
              <a:t>:00 AM (IST)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70618B-D198-4253-9B30-0C02C29A893E}"/>
              </a:ext>
            </a:extLst>
          </p:cNvPr>
          <p:cNvSpPr txBox="1"/>
          <p:nvPr/>
        </p:nvSpPr>
        <p:spPr>
          <a:xfrm>
            <a:off x="4546800" y="3584455"/>
            <a:ext cx="2481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Prof.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 A.D.N. Bajpai </a:t>
            </a:r>
            <a:b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Hon’ble Vice-Chancellor,  ABVV, BILASPUR </a:t>
            </a:r>
          </a:p>
        </p:txBody>
      </p:sp>
      <p:pic>
        <p:nvPicPr>
          <p:cNvPr id="7" name="Graphic 6" descr="Arrow Slight curve">
            <a:extLst>
              <a:ext uri="{FF2B5EF4-FFF2-40B4-BE49-F238E27FC236}">
                <a16:creationId xmlns:a16="http://schemas.microsoft.com/office/drawing/2014/main" id="{47CC2083-2F98-46B9-80C8-F4B675165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749" y="4873546"/>
            <a:ext cx="914400" cy="914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372B6B-E7A4-4FB7-BC0D-F2CAF6FFD0B2}"/>
              </a:ext>
            </a:extLst>
          </p:cNvPr>
          <p:cNvSpPr/>
          <p:nvPr/>
        </p:nvSpPr>
        <p:spPr>
          <a:xfrm>
            <a:off x="47215" y="4705350"/>
            <a:ext cx="1362485" cy="12477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Special Guest </a:t>
            </a:r>
          </a:p>
          <a:p>
            <a:pPr algn="ctr"/>
            <a:r>
              <a:rPr lang="en-IN" dirty="0"/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5CBF31-C479-4950-9A98-97C1D2DC2053}"/>
              </a:ext>
            </a:extLst>
          </p:cNvPr>
          <p:cNvSpPr/>
          <p:nvPr/>
        </p:nvSpPr>
        <p:spPr>
          <a:xfrm>
            <a:off x="4736375" y="4939403"/>
            <a:ext cx="1639428" cy="12097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Special Guest </a:t>
            </a:r>
          </a:p>
          <a:p>
            <a:pPr algn="ctr"/>
            <a:r>
              <a:rPr lang="en-IN" dirty="0"/>
              <a:t> </a:t>
            </a:r>
          </a:p>
        </p:txBody>
      </p:sp>
      <p:pic>
        <p:nvPicPr>
          <p:cNvPr id="13" name="Graphic 12" descr="Arrow Straight">
            <a:extLst>
              <a:ext uri="{FF2B5EF4-FFF2-40B4-BE49-F238E27FC236}">
                <a16:creationId xmlns:a16="http://schemas.microsoft.com/office/drawing/2014/main" id="{23CBD3AE-14D8-4923-9179-EE281E124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1300" y="2276619"/>
            <a:ext cx="752475" cy="9144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34627C-AD71-41B5-A048-B3BBD568BA39}"/>
              </a:ext>
            </a:extLst>
          </p:cNvPr>
          <p:cNvSpPr/>
          <p:nvPr/>
        </p:nvSpPr>
        <p:spPr>
          <a:xfrm>
            <a:off x="7191434" y="2003388"/>
            <a:ext cx="1471087" cy="12477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Source of Inspiration </a:t>
            </a:r>
          </a:p>
        </p:txBody>
      </p:sp>
      <p:pic>
        <p:nvPicPr>
          <p:cNvPr id="23" name="Graphic 22" descr="Arrow Straight">
            <a:extLst>
              <a:ext uri="{FF2B5EF4-FFF2-40B4-BE49-F238E27FC236}">
                <a16:creationId xmlns:a16="http://schemas.microsoft.com/office/drawing/2014/main" id="{B4EB4679-959F-4AF3-BFC4-9FEB02000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1924" y="2134349"/>
            <a:ext cx="656326" cy="9144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CBDF39-89C3-48B4-9537-9861C0A63BDB}"/>
              </a:ext>
            </a:extLst>
          </p:cNvPr>
          <p:cNvSpPr/>
          <p:nvPr/>
        </p:nvSpPr>
        <p:spPr>
          <a:xfrm>
            <a:off x="2554833" y="1955956"/>
            <a:ext cx="1362485" cy="12477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Chief  </a:t>
            </a:r>
          </a:p>
          <a:p>
            <a:pPr algn="ctr"/>
            <a:r>
              <a:rPr lang="en-IN" dirty="0"/>
              <a:t>Guest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83C46B-520D-4AD3-B2DC-1553268FCF37}"/>
              </a:ext>
            </a:extLst>
          </p:cNvPr>
          <p:cNvSpPr txBox="1"/>
          <p:nvPr/>
        </p:nvSpPr>
        <p:spPr>
          <a:xfrm>
            <a:off x="6813999" y="5918290"/>
            <a:ext cx="2048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Manoj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Sood</a:t>
            </a:r>
            <a:endParaRPr lang="en-I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Professor (Computer Science) Shimla University, HP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FCEEB9-98DD-4B02-B9B1-2AC1C8258B63}"/>
              </a:ext>
            </a:extLst>
          </p:cNvPr>
          <p:cNvSpPr txBox="1"/>
          <p:nvPr/>
        </p:nvSpPr>
        <p:spPr>
          <a:xfrm>
            <a:off x="-74551" y="3165022"/>
            <a:ext cx="2629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 A.K. SAXENA</a:t>
            </a: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Professor and Head, Dept. of CSIT</a:t>
            </a: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Guru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Ghasidas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University,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Bilaspur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96400F-D9E2-4A2D-8DD9-5E88B2784656}"/>
              </a:ext>
            </a:extLst>
          </p:cNvPr>
          <p:cNvSpPr txBox="1"/>
          <p:nvPr/>
        </p:nvSpPr>
        <p:spPr>
          <a:xfrm>
            <a:off x="1417380" y="5821478"/>
            <a:ext cx="2990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Abhishek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Dubey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Head IS section, University of Technology and Applied Sciences,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Salalah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, Oman  </a:t>
            </a:r>
            <a:endParaRPr lang="en-I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C09B7-88CF-8B9B-9D8E-CAE6E0DA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85" y="4310725"/>
            <a:ext cx="1315305" cy="1534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0BA9AB-7ACA-A03A-8F14-B40056E7B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35" y="4415452"/>
            <a:ext cx="1248687" cy="14804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7F66F-F594-925C-5778-D60361E61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71" y="1510697"/>
            <a:ext cx="1970154" cy="20649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14BB3E-9679-D9EE-A941-E1676DD8E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" y="1510697"/>
            <a:ext cx="1286947" cy="16894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47DA8E-4DE5-008B-F147-49B7A5865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87" y="125702"/>
            <a:ext cx="1308927" cy="13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 descr="Arrow Straight">
            <a:extLst>
              <a:ext uri="{FF2B5EF4-FFF2-40B4-BE49-F238E27FC236}">
                <a16:creationId xmlns:a16="http://schemas.microsoft.com/office/drawing/2014/main" id="{8040D69F-EC57-4CE7-A72B-E13D08A79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922" y="2298244"/>
            <a:ext cx="652059" cy="914400"/>
          </a:xfrm>
          <a:prstGeom prst="rect">
            <a:avLst/>
          </a:prstGeom>
        </p:spPr>
      </p:pic>
      <p:pic>
        <p:nvPicPr>
          <p:cNvPr id="10" name="Graphic 9" descr="Arrow Slight curve">
            <a:extLst>
              <a:ext uri="{FF2B5EF4-FFF2-40B4-BE49-F238E27FC236}">
                <a16:creationId xmlns:a16="http://schemas.microsoft.com/office/drawing/2014/main" id="{ECD5D63C-8E5E-D30D-88B9-6D1730673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8439" y="4694880"/>
            <a:ext cx="914400" cy="914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78936A-3EE0-41D1-917A-996B34ECAA58}"/>
              </a:ext>
            </a:extLst>
          </p:cNvPr>
          <p:cNvCxnSpPr>
            <a:cxnSpLocks/>
          </p:cNvCxnSpPr>
          <p:nvPr/>
        </p:nvCxnSpPr>
        <p:spPr>
          <a:xfrm>
            <a:off x="225254" y="1527254"/>
            <a:ext cx="8597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228C09-35BE-45B4-85CE-2A5080FC69EB}"/>
              </a:ext>
            </a:extLst>
          </p:cNvPr>
          <p:cNvSpPr txBox="1"/>
          <p:nvPr/>
        </p:nvSpPr>
        <p:spPr>
          <a:xfrm>
            <a:off x="488504" y="132697"/>
            <a:ext cx="6502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Inaugural Ceremony</a:t>
            </a:r>
            <a:b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7</a:t>
            </a:r>
            <a:r>
              <a:rPr lang="en-IN" sz="28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December, 2022 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10</a:t>
            </a:r>
            <a:r>
              <a:rPr lang="en-IN" sz="2800" dirty="0">
                <a:solidFill>
                  <a:srgbClr val="FF0000"/>
                </a:solidFill>
                <a:latin typeface="Georgia" panose="02040502050405020303" pitchFamily="18" charset="0"/>
              </a:rPr>
              <a:t>:00 am (IST)</a:t>
            </a:r>
          </a:p>
        </p:txBody>
      </p:sp>
      <p:pic>
        <p:nvPicPr>
          <p:cNvPr id="16" name="Graphic 15" descr="Arrow Slight curve">
            <a:extLst>
              <a:ext uri="{FF2B5EF4-FFF2-40B4-BE49-F238E27FC236}">
                <a16:creationId xmlns:a16="http://schemas.microsoft.com/office/drawing/2014/main" id="{5DE36BD5-6357-4F96-B60E-3A18DD659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6779" y="2127972"/>
            <a:ext cx="914400" cy="9144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710AE0-8B13-4046-B118-857F2FFB9AFD}"/>
              </a:ext>
            </a:extLst>
          </p:cNvPr>
          <p:cNvSpPr/>
          <p:nvPr/>
        </p:nvSpPr>
        <p:spPr>
          <a:xfrm>
            <a:off x="4880600" y="1705920"/>
            <a:ext cx="1671889" cy="14633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Expert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D71D96F-1AC0-4BCF-B1F9-404A2DF70F63}"/>
              </a:ext>
            </a:extLst>
          </p:cNvPr>
          <p:cNvSpPr/>
          <p:nvPr/>
        </p:nvSpPr>
        <p:spPr>
          <a:xfrm>
            <a:off x="2339826" y="1770867"/>
            <a:ext cx="2012942" cy="1867739"/>
          </a:xfrm>
          <a:prstGeom prst="roundRect">
            <a:avLst>
              <a:gd name="adj" fmla="val 420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Welcome Address and Opening</a:t>
            </a:r>
          </a:p>
          <a:p>
            <a:pPr algn="ctr"/>
            <a:r>
              <a:rPr lang="en-IN" dirty="0"/>
              <a:t>Remark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B473CD-CF69-4B8A-B348-08FFF0C2D10F}"/>
              </a:ext>
            </a:extLst>
          </p:cNvPr>
          <p:cNvSpPr txBox="1"/>
          <p:nvPr/>
        </p:nvSpPr>
        <p:spPr>
          <a:xfrm>
            <a:off x="4352768" y="5852484"/>
            <a:ext cx="2589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Mrs.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Shriya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Sahu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 Assistant Professor,</a:t>
            </a:r>
          </a:p>
          <a:p>
            <a:pPr algn="ctr"/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 Dept. of CSA, ABVV, Bilaspur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39B14E-DEE1-4333-B5F8-534A1BBE3B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3" y="1841758"/>
            <a:ext cx="1593990" cy="173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-208499" y="3701082"/>
            <a:ext cx="2706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  H.S. </a:t>
            </a:r>
            <a:r>
              <a:rPr lang="en-IN" b="1" dirty="0" err="1">
                <a:latin typeface="Cambria" panose="02040503050406030204" pitchFamily="18" charset="0"/>
                <a:ea typeface="Cambria" panose="02040503050406030204" pitchFamily="18" charset="0"/>
              </a:rPr>
              <a:t>Hota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Professor and Head, Dept. of CSA, ABVV, </a:t>
            </a:r>
            <a:r>
              <a:rPr lang="en-IN" b="1" dirty="0" err="1">
                <a:latin typeface="Cambria" panose="02040503050406030204" pitchFamily="18" charset="0"/>
                <a:ea typeface="Cambria" panose="02040503050406030204" pitchFamily="18" charset="0"/>
              </a:rPr>
              <a:t>Bilaspur</a:t>
            </a: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25" name="Rectangle: Rounded Corners 20">
            <a:extLst>
              <a:ext uri="{FF2B5EF4-FFF2-40B4-BE49-F238E27FC236}">
                <a16:creationId xmlns:a16="http://schemas.microsoft.com/office/drawing/2014/main" id="{C8710AE0-8B13-4046-B118-857F2FFB9AFD}"/>
              </a:ext>
            </a:extLst>
          </p:cNvPr>
          <p:cNvSpPr/>
          <p:nvPr/>
        </p:nvSpPr>
        <p:spPr>
          <a:xfrm>
            <a:off x="2621652" y="4513318"/>
            <a:ext cx="1671889" cy="14633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Vote of Thanks  and Closing Remark   </a:t>
            </a:r>
          </a:p>
          <a:p>
            <a:pPr algn="ctr"/>
            <a:r>
              <a:rPr lang="en-IN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B473CD-CF69-4B8A-B348-08FFF0C2D10F}"/>
              </a:ext>
            </a:extLst>
          </p:cNvPr>
          <p:cNvSpPr txBox="1"/>
          <p:nvPr/>
        </p:nvSpPr>
        <p:spPr>
          <a:xfrm>
            <a:off x="6725571" y="3499863"/>
            <a:ext cx="227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Mr. Ajinkya </a:t>
            </a:r>
            <a:r>
              <a:rPr lang="en-IN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Lohakare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 CTO and Founder of Ditto Security, Mumbai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B1E28-FDB8-FF9C-54A4-19DA9DAD3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28" y="1732590"/>
            <a:ext cx="1519297" cy="1705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AF819E-7D68-BBD9-875F-580ED20A6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6" y="4068553"/>
            <a:ext cx="1221955" cy="1783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4F129-2AFD-EAE9-79AE-4FC359F3E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87" y="45295"/>
            <a:ext cx="1313075" cy="13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78936A-3EE0-41D1-917A-996B34ECAA58}"/>
              </a:ext>
            </a:extLst>
          </p:cNvPr>
          <p:cNvCxnSpPr>
            <a:cxnSpLocks/>
          </p:cNvCxnSpPr>
          <p:nvPr/>
        </p:nvCxnSpPr>
        <p:spPr>
          <a:xfrm>
            <a:off x="225254" y="1501898"/>
            <a:ext cx="8597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228C09-35BE-45B4-85CE-2A5080FC69EB}"/>
              </a:ext>
            </a:extLst>
          </p:cNvPr>
          <p:cNvSpPr txBox="1"/>
          <p:nvPr/>
        </p:nvSpPr>
        <p:spPr>
          <a:xfrm>
            <a:off x="710014" y="116903"/>
            <a:ext cx="686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Inaugural Function</a:t>
            </a:r>
            <a:b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7</a:t>
            </a:r>
            <a:r>
              <a:rPr lang="en-IN" sz="28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December, 2022 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10</a:t>
            </a:r>
            <a:r>
              <a:rPr lang="en-IN" sz="2800" dirty="0">
                <a:solidFill>
                  <a:srgbClr val="FF0000"/>
                </a:solidFill>
                <a:latin typeface="Georgia" panose="02040502050405020303" pitchFamily="18" charset="0"/>
              </a:rPr>
              <a:t>:00 am (IST)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3EEFA6-A322-4BD3-92D8-68E57B043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64230"/>
              </p:ext>
            </p:extLst>
          </p:nvPr>
        </p:nvGraphicFramePr>
        <p:xfrm>
          <a:off x="671013" y="1811563"/>
          <a:ext cx="8151486" cy="43633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15711">
                  <a:extLst>
                    <a:ext uri="{9D8B030D-6E8A-4147-A177-3AD203B41FA5}">
                      <a16:colId xmlns:a16="http://schemas.microsoft.com/office/drawing/2014/main" val="3431817426"/>
                    </a:ext>
                  </a:extLst>
                </a:gridCol>
                <a:gridCol w="6835775">
                  <a:extLst>
                    <a:ext uri="{9D8B030D-6E8A-4147-A177-3AD203B41FA5}">
                      <a16:colId xmlns:a16="http://schemas.microsoft.com/office/drawing/2014/main" val="3685326477"/>
                    </a:ext>
                  </a:extLst>
                </a:gridCol>
              </a:tblGrid>
              <a:tr h="28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TIME (IST)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                                                     Particular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extLst>
                  <a:ext uri="{0D108BD9-81ED-4DB2-BD59-A6C34878D82A}">
                    <a16:rowId xmlns:a16="http://schemas.microsoft.com/office/drawing/2014/main" val="3075764645"/>
                  </a:ext>
                </a:extLst>
              </a:tr>
              <a:tr h="587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10:00 AM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Opening Remark by </a:t>
                      </a:r>
                      <a:r>
                        <a:rPr lang="en-IN" sz="1600" dirty="0" err="1">
                          <a:effectLst/>
                        </a:rPr>
                        <a:t>Dr.</a:t>
                      </a:r>
                      <a:r>
                        <a:rPr lang="en-IN" sz="1600" dirty="0">
                          <a:effectLst/>
                        </a:rPr>
                        <a:t> H.S. </a:t>
                      </a:r>
                      <a:r>
                        <a:rPr lang="en-IN" sz="1600" dirty="0" err="1">
                          <a:effectLst/>
                        </a:rPr>
                        <a:t>Hota</a:t>
                      </a:r>
                      <a:r>
                        <a:rPr lang="en-IN" sz="1600" dirty="0">
                          <a:effectLst/>
                        </a:rPr>
                        <a:t>, Professor and Head, Department of CSA, Atal</a:t>
                      </a:r>
                      <a:r>
                        <a:rPr lang="en-IN" sz="1600" baseline="0" dirty="0">
                          <a:effectLst/>
                        </a:rPr>
                        <a:t> Bihari Vajpayee University, Bilaspur, C.G.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extLst>
                  <a:ext uri="{0D108BD9-81ED-4DB2-BD59-A6C34878D82A}">
                    <a16:rowId xmlns:a16="http://schemas.microsoft.com/office/drawing/2014/main" val="913685539"/>
                  </a:ext>
                </a:extLst>
              </a:tr>
              <a:tr h="619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10:05 AM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Address by Special Guest: </a:t>
                      </a:r>
                      <a:r>
                        <a:rPr lang="en-IN" sz="1600" dirty="0" err="1">
                          <a:effectLst/>
                        </a:rPr>
                        <a:t>Dr.</a:t>
                      </a:r>
                      <a:r>
                        <a:rPr lang="en-IN" sz="1600" dirty="0">
                          <a:effectLst/>
                        </a:rPr>
                        <a:t> </a:t>
                      </a:r>
                      <a:r>
                        <a:rPr lang="en-IN" sz="1600" dirty="0" err="1">
                          <a:effectLst/>
                        </a:rPr>
                        <a:t>Abhishek</a:t>
                      </a:r>
                      <a:r>
                        <a:rPr lang="en-IN" sz="1600" dirty="0">
                          <a:effectLst/>
                        </a:rPr>
                        <a:t> </a:t>
                      </a:r>
                      <a:r>
                        <a:rPr lang="en-IN" sz="1600" dirty="0" err="1">
                          <a:effectLst/>
                        </a:rPr>
                        <a:t>Dubey</a:t>
                      </a:r>
                      <a:r>
                        <a:rPr lang="en-IN" sz="1600" dirty="0">
                          <a:effectLst/>
                        </a:rPr>
                        <a:t>, Head</a:t>
                      </a:r>
                      <a:r>
                        <a:rPr lang="en-IN" sz="1600" baseline="0" dirty="0">
                          <a:effectLst/>
                        </a:rPr>
                        <a:t> IS section, University of Technology and Applied Sciences, </a:t>
                      </a:r>
                      <a:r>
                        <a:rPr lang="en-IN" sz="1600" baseline="0" dirty="0" err="1">
                          <a:effectLst/>
                        </a:rPr>
                        <a:t>Salalah</a:t>
                      </a:r>
                      <a:r>
                        <a:rPr lang="en-IN" sz="1600" baseline="0" dirty="0">
                          <a:effectLst/>
                        </a:rPr>
                        <a:t>, Oman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extLst>
                  <a:ext uri="{0D108BD9-81ED-4DB2-BD59-A6C34878D82A}">
                    <a16:rowId xmlns:a16="http://schemas.microsoft.com/office/drawing/2014/main" val="1101125096"/>
                  </a:ext>
                </a:extLst>
              </a:tr>
              <a:tr h="619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10:10 AM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</a:rPr>
                        <a:t>Address by Special Guest</a:t>
                      </a:r>
                      <a:r>
                        <a:rPr lang="en-IN" sz="1600" baseline="0" dirty="0">
                          <a:effectLst/>
                        </a:rPr>
                        <a:t>: </a:t>
                      </a:r>
                      <a:r>
                        <a:rPr lang="en-IN" sz="1600" baseline="0" dirty="0" err="1">
                          <a:effectLst/>
                        </a:rPr>
                        <a:t>Dr.</a:t>
                      </a:r>
                      <a:r>
                        <a:rPr lang="en-IN" sz="1600" baseline="0" dirty="0">
                          <a:effectLst/>
                        </a:rPr>
                        <a:t> Manoj </a:t>
                      </a:r>
                      <a:r>
                        <a:rPr lang="en-IN" sz="1600" baseline="0" dirty="0" err="1">
                          <a:effectLst/>
                        </a:rPr>
                        <a:t>Sood</a:t>
                      </a:r>
                      <a:r>
                        <a:rPr lang="en-IN" sz="1600" baseline="0" dirty="0">
                          <a:effectLst/>
                        </a:rPr>
                        <a:t>, Professor, Computer Science, Shimla University, HP, India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extLst>
                  <a:ext uri="{0D108BD9-81ED-4DB2-BD59-A6C34878D82A}">
                    <a16:rowId xmlns:a16="http://schemas.microsoft.com/office/drawing/2014/main" val="1126414729"/>
                  </a:ext>
                </a:extLst>
              </a:tr>
              <a:tr h="619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10:15 AM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</a:rPr>
                        <a:t>Address by Chief Guest: </a:t>
                      </a:r>
                      <a:r>
                        <a:rPr lang="en-IN" sz="1600" dirty="0" err="1">
                          <a:effectLst/>
                        </a:rPr>
                        <a:t>Dr.</a:t>
                      </a:r>
                      <a:r>
                        <a:rPr lang="en-IN" sz="1600" dirty="0">
                          <a:effectLst/>
                        </a:rPr>
                        <a:t> A.K. Saxena, Guru </a:t>
                      </a:r>
                      <a:r>
                        <a:rPr lang="en-IN" sz="1600" dirty="0" err="1">
                          <a:effectLst/>
                        </a:rPr>
                        <a:t>Ghasidas</a:t>
                      </a:r>
                      <a:r>
                        <a:rPr lang="en-IN" sz="1600" dirty="0">
                          <a:effectLst/>
                        </a:rPr>
                        <a:t> University,</a:t>
                      </a:r>
                      <a:r>
                        <a:rPr lang="en-IN" sz="1600" baseline="0" dirty="0">
                          <a:effectLst/>
                        </a:rPr>
                        <a:t> Bilaspur, Chhattisgarh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extLst>
                  <a:ext uri="{0D108BD9-81ED-4DB2-BD59-A6C34878D82A}">
                    <a16:rowId xmlns:a16="http://schemas.microsoft.com/office/drawing/2014/main" val="3933314859"/>
                  </a:ext>
                </a:extLst>
              </a:tr>
              <a:tr h="72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10:25 AM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Vote of Thanks and</a:t>
                      </a:r>
                      <a:r>
                        <a:rPr lang="en-IN" sz="1600" baseline="0" dirty="0">
                          <a:effectLst/>
                        </a:rPr>
                        <a:t> Closing remark by </a:t>
                      </a:r>
                      <a:r>
                        <a:rPr lang="en-IN" sz="1600" baseline="0" dirty="0" err="1">
                          <a:effectLst/>
                        </a:rPr>
                        <a:t>Mrs.</a:t>
                      </a:r>
                      <a:r>
                        <a:rPr lang="en-IN" sz="1600" baseline="0" dirty="0">
                          <a:effectLst/>
                        </a:rPr>
                        <a:t> </a:t>
                      </a:r>
                      <a:r>
                        <a:rPr lang="en-IN" sz="1600" baseline="0" dirty="0" err="1">
                          <a:effectLst/>
                        </a:rPr>
                        <a:t>Shriya</a:t>
                      </a:r>
                      <a:r>
                        <a:rPr lang="en-IN" sz="1600" baseline="0" dirty="0">
                          <a:effectLst/>
                        </a:rPr>
                        <a:t> </a:t>
                      </a:r>
                      <a:r>
                        <a:rPr lang="en-IN" sz="1600" baseline="0" dirty="0" err="1">
                          <a:effectLst/>
                        </a:rPr>
                        <a:t>Sahu</a:t>
                      </a:r>
                      <a:r>
                        <a:rPr lang="en-IN" sz="1600" baseline="0" dirty="0">
                          <a:effectLst/>
                        </a:rPr>
                        <a:t>, Assistant Professor, Department of CSA, </a:t>
                      </a:r>
                      <a:r>
                        <a:rPr lang="en-IN" sz="1600" dirty="0">
                          <a:effectLst/>
                        </a:rPr>
                        <a:t>Atal</a:t>
                      </a:r>
                      <a:r>
                        <a:rPr lang="en-IN" sz="1600" baseline="0" dirty="0">
                          <a:effectLst/>
                        </a:rPr>
                        <a:t> Bihari Vajpayee University, Bilaspur, C.G.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extLst>
                  <a:ext uri="{0D108BD9-81ED-4DB2-BD59-A6C34878D82A}">
                    <a16:rowId xmlns:a16="http://schemas.microsoft.com/office/drawing/2014/main" val="1662220602"/>
                  </a:ext>
                </a:extLst>
              </a:tr>
              <a:tr h="409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10:30 AM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End of the Program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32" marR="55932" marT="0" marB="0"/>
                </a:tc>
                <a:extLst>
                  <a:ext uri="{0D108BD9-81ED-4DB2-BD59-A6C34878D82A}">
                    <a16:rowId xmlns:a16="http://schemas.microsoft.com/office/drawing/2014/main" val="180342454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E17BF1-E385-1B2E-A2BB-8053FBF1B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11" y="1"/>
            <a:ext cx="1368190" cy="13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2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Arrow Straight">
            <a:extLst>
              <a:ext uri="{FF2B5EF4-FFF2-40B4-BE49-F238E27FC236}">
                <a16:creationId xmlns:a16="http://schemas.microsoft.com/office/drawing/2014/main" id="{A085F9A4-C739-6B45-4CB7-896CA1217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50065" y="1741816"/>
            <a:ext cx="914400" cy="914400"/>
          </a:xfrm>
          <a:prstGeom prst="rect">
            <a:avLst/>
          </a:prstGeom>
        </p:spPr>
      </p:pic>
      <p:pic>
        <p:nvPicPr>
          <p:cNvPr id="23" name="Graphic 22" descr="Arrow Straight">
            <a:extLst>
              <a:ext uri="{FF2B5EF4-FFF2-40B4-BE49-F238E27FC236}">
                <a16:creationId xmlns:a16="http://schemas.microsoft.com/office/drawing/2014/main" id="{B4EB4679-959F-4AF3-BFC4-9FEB02000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2572" y="1892666"/>
            <a:ext cx="914400" cy="914400"/>
          </a:xfrm>
          <a:prstGeom prst="rect">
            <a:avLst/>
          </a:prstGeom>
        </p:spPr>
      </p:pic>
      <p:pic>
        <p:nvPicPr>
          <p:cNvPr id="19" name="Graphic 18" descr="Arrow Slight curve">
            <a:extLst>
              <a:ext uri="{FF2B5EF4-FFF2-40B4-BE49-F238E27FC236}">
                <a16:creationId xmlns:a16="http://schemas.microsoft.com/office/drawing/2014/main" id="{E37BE898-2D55-44D3-8355-BD1FA3A4E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4465" y="4872952"/>
            <a:ext cx="914400" cy="914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78936A-3EE0-41D1-917A-996B34ECAA58}"/>
              </a:ext>
            </a:extLst>
          </p:cNvPr>
          <p:cNvCxnSpPr>
            <a:cxnSpLocks/>
          </p:cNvCxnSpPr>
          <p:nvPr/>
        </p:nvCxnSpPr>
        <p:spPr>
          <a:xfrm>
            <a:off x="225254" y="1501898"/>
            <a:ext cx="8597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228C09-35BE-45B4-85CE-2A5080FC69EB}"/>
              </a:ext>
            </a:extLst>
          </p:cNvPr>
          <p:cNvSpPr txBox="1"/>
          <p:nvPr/>
        </p:nvSpPr>
        <p:spPr>
          <a:xfrm>
            <a:off x="613954" y="105281"/>
            <a:ext cx="6353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Valedictory Function</a:t>
            </a:r>
            <a:b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en-IN" sz="28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December, 2022 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05</a:t>
            </a:r>
            <a:r>
              <a:rPr lang="en-IN" sz="2800" dirty="0">
                <a:solidFill>
                  <a:srgbClr val="FF0000"/>
                </a:solidFill>
                <a:latin typeface="Georgia" panose="02040502050405020303" pitchFamily="18" charset="0"/>
              </a:rPr>
              <a:t>:00 pm (IST)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70618B-D198-4253-9B30-0C02C29A893E}"/>
              </a:ext>
            </a:extLst>
          </p:cNvPr>
          <p:cNvSpPr txBox="1"/>
          <p:nvPr/>
        </p:nvSpPr>
        <p:spPr>
          <a:xfrm>
            <a:off x="-200506" y="3458043"/>
            <a:ext cx="2481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Prof.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A.D.N. Bajpai </a:t>
            </a:r>
            <a:b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Hon’ble Vice-Chancellor,  ABVV, Bilaspur, C.G.</a:t>
            </a:r>
          </a:p>
        </p:txBody>
      </p:sp>
      <p:pic>
        <p:nvPicPr>
          <p:cNvPr id="7" name="Graphic 6" descr="Arrow Slight curve">
            <a:extLst>
              <a:ext uri="{FF2B5EF4-FFF2-40B4-BE49-F238E27FC236}">
                <a16:creationId xmlns:a16="http://schemas.microsoft.com/office/drawing/2014/main" id="{47CC2083-2F98-46B9-80C8-F4B675165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134" y="4785187"/>
            <a:ext cx="914400" cy="914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372B6B-E7A4-4FB7-BC0D-F2CAF6FFD0B2}"/>
              </a:ext>
            </a:extLst>
          </p:cNvPr>
          <p:cNvSpPr/>
          <p:nvPr/>
        </p:nvSpPr>
        <p:spPr>
          <a:xfrm>
            <a:off x="47215" y="4518726"/>
            <a:ext cx="1073119" cy="143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 </a:t>
            </a:r>
            <a:r>
              <a:rPr lang="en-IN" sz="1400" dirty="0"/>
              <a:t>Welcome Address and Brief of workshop</a:t>
            </a:r>
            <a:endParaRPr lang="en-IN" sz="2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5CBF31-C479-4950-9A98-97C1D2DC2053}"/>
              </a:ext>
            </a:extLst>
          </p:cNvPr>
          <p:cNvSpPr/>
          <p:nvPr/>
        </p:nvSpPr>
        <p:spPr>
          <a:xfrm>
            <a:off x="6137253" y="4732214"/>
            <a:ext cx="1086006" cy="12477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Vote of Thanks </a:t>
            </a:r>
          </a:p>
        </p:txBody>
      </p:sp>
      <p:pic>
        <p:nvPicPr>
          <p:cNvPr id="13" name="Graphic 12" descr="Arrow Straight">
            <a:extLst>
              <a:ext uri="{FF2B5EF4-FFF2-40B4-BE49-F238E27FC236}">
                <a16:creationId xmlns:a16="http://schemas.microsoft.com/office/drawing/2014/main" id="{23CBD3AE-14D8-4923-9179-EE281E124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404350" y="3493785"/>
            <a:ext cx="914400" cy="9144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34627C-AD71-41B5-A048-B3BBD568BA39}"/>
              </a:ext>
            </a:extLst>
          </p:cNvPr>
          <p:cNvSpPr/>
          <p:nvPr/>
        </p:nvSpPr>
        <p:spPr>
          <a:xfrm>
            <a:off x="2641009" y="1859791"/>
            <a:ext cx="1362485" cy="12477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Preside Over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CBDF39-89C3-48B4-9537-9861C0A63BDB}"/>
              </a:ext>
            </a:extLst>
          </p:cNvPr>
          <p:cNvSpPr/>
          <p:nvPr/>
        </p:nvSpPr>
        <p:spPr>
          <a:xfrm>
            <a:off x="4164569" y="3296091"/>
            <a:ext cx="1362485" cy="6370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Chief  </a:t>
            </a:r>
          </a:p>
          <a:p>
            <a:pPr algn="ctr"/>
            <a:r>
              <a:rPr lang="en-IN" dirty="0"/>
              <a:t>Guest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90639A-430C-4397-A2D7-DFEEC72689A2}"/>
              </a:ext>
            </a:extLst>
          </p:cNvPr>
          <p:cNvSpPr txBox="1"/>
          <p:nvPr/>
        </p:nvSpPr>
        <p:spPr>
          <a:xfrm>
            <a:off x="3605081" y="6002695"/>
            <a:ext cx="2579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 Manish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Shrivastava</a:t>
            </a:r>
            <a:endParaRPr lang="en-I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Guru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Ghasidas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University, Bilaspur, C.G.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3D05C2-75D9-4DC3-B20A-6FAC1A87D4BD}"/>
              </a:ext>
            </a:extLst>
          </p:cNvPr>
          <p:cNvSpPr txBox="1"/>
          <p:nvPr/>
        </p:nvSpPr>
        <p:spPr>
          <a:xfrm>
            <a:off x="765729" y="6068145"/>
            <a:ext cx="2843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 H.S.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Hota</a:t>
            </a:r>
            <a:endParaRPr lang="en-I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Professor and Head, Dept of CSA, ABVV, Bilaspur ,C.G.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045ADD-4324-4CDD-97FB-9E8824C69CA0}"/>
              </a:ext>
            </a:extLst>
          </p:cNvPr>
          <p:cNvSpPr txBox="1"/>
          <p:nvPr/>
        </p:nvSpPr>
        <p:spPr>
          <a:xfrm>
            <a:off x="6967368" y="5869138"/>
            <a:ext cx="2292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Dr.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Rashmi Gupta Assistant Professor, Dept of CSA, ABVV, Bilaspur, C.G. </a:t>
            </a:r>
            <a:endParaRPr lang="en-IN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666A0-44BF-4538-B2C4-E079F7216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6" y="1552176"/>
            <a:ext cx="1927876" cy="19066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C4B71E-F8E1-43AE-B52F-EDF61CB0FD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11" y="4528708"/>
            <a:ext cx="1528681" cy="160288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22AE9-A447-9445-98A7-21C3D1E845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71" y="4408185"/>
            <a:ext cx="1220528" cy="1460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C4184-BCE9-A7C4-8162-3F59E17FB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59" y="4408185"/>
            <a:ext cx="1314342" cy="1602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DB403-C838-5E06-1022-8ED28EA0BF25}"/>
              </a:ext>
            </a:extLst>
          </p:cNvPr>
          <p:cNvSpPr txBox="1"/>
          <p:nvPr/>
        </p:nvSpPr>
        <p:spPr>
          <a:xfrm>
            <a:off x="6019680" y="3223649"/>
            <a:ext cx="2843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Mr. Shailendra Dubey</a:t>
            </a:r>
          </a:p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Registrar, ABVV, Bilaspur,</a:t>
            </a:r>
          </a:p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C.G.</a:t>
            </a:r>
            <a:endParaRPr lang="en-I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FB36C-4164-AB62-28CB-DE3169457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65" y="1552176"/>
            <a:ext cx="1362484" cy="167124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A17438-B9A9-CFC8-3BB5-FB9E437C27DC}"/>
              </a:ext>
            </a:extLst>
          </p:cNvPr>
          <p:cNvSpPr/>
          <p:nvPr/>
        </p:nvSpPr>
        <p:spPr>
          <a:xfrm>
            <a:off x="4873659" y="1770775"/>
            <a:ext cx="1362485" cy="100424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Special Guest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1FDEEF-D05B-D8E9-A449-DE8C0C1BF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57" y="55869"/>
            <a:ext cx="1272477" cy="12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 descr="Arrow Straight">
            <a:extLst>
              <a:ext uri="{FF2B5EF4-FFF2-40B4-BE49-F238E27FC236}">
                <a16:creationId xmlns:a16="http://schemas.microsoft.com/office/drawing/2014/main" id="{DE1B9259-8E55-2909-313C-01946E126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70900" y="3956438"/>
            <a:ext cx="914400" cy="914400"/>
          </a:xfrm>
          <a:prstGeom prst="rect">
            <a:avLst/>
          </a:prstGeom>
        </p:spPr>
      </p:pic>
      <p:pic>
        <p:nvPicPr>
          <p:cNvPr id="24" name="Graphic 23" descr="Arrow Straight">
            <a:extLst>
              <a:ext uri="{FF2B5EF4-FFF2-40B4-BE49-F238E27FC236}">
                <a16:creationId xmlns:a16="http://schemas.microsoft.com/office/drawing/2014/main" id="{C9F83EA7-4840-46C7-8C5E-9B58DF33D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8341" y="2162722"/>
            <a:ext cx="914400" cy="914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78936A-3EE0-41D1-917A-996B34ECAA58}"/>
              </a:ext>
            </a:extLst>
          </p:cNvPr>
          <p:cNvCxnSpPr>
            <a:cxnSpLocks/>
          </p:cNvCxnSpPr>
          <p:nvPr/>
        </p:nvCxnSpPr>
        <p:spPr>
          <a:xfrm>
            <a:off x="225254" y="1527254"/>
            <a:ext cx="8597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228C09-35BE-45B4-85CE-2A5080FC69EB}"/>
              </a:ext>
            </a:extLst>
          </p:cNvPr>
          <p:cNvSpPr txBox="1"/>
          <p:nvPr/>
        </p:nvSpPr>
        <p:spPr>
          <a:xfrm>
            <a:off x="225254" y="35132"/>
            <a:ext cx="783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Valedictory Function </a:t>
            </a:r>
            <a:br>
              <a:rPr lang="en-IN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IN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en-IN" sz="24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IN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December, 2022</a:t>
            </a:r>
          </a:p>
          <a:p>
            <a:pPr algn="ctr"/>
            <a:r>
              <a:rPr lang="en-IN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05</a:t>
            </a:r>
            <a:r>
              <a:rPr lang="en-IN" sz="2400" dirty="0">
                <a:solidFill>
                  <a:srgbClr val="FF0000"/>
                </a:solidFill>
                <a:latin typeface="Georgia" panose="02040502050405020303" pitchFamily="18" charset="0"/>
              </a:rPr>
              <a:t>:00 pm (IST)</a:t>
            </a:r>
          </a:p>
          <a:p>
            <a:pPr algn="ctr"/>
            <a:r>
              <a:rPr lang="en-IN" sz="2400" dirty="0">
                <a:solidFill>
                  <a:srgbClr val="FF0000"/>
                </a:solidFill>
                <a:latin typeface="Georgia" panose="02040502050405020303" pitchFamily="18" charset="0"/>
              </a:rPr>
              <a:t>Organizing Committee: Coding Club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75B5EF-B071-4408-A4B5-ED7E9336E9CF}"/>
              </a:ext>
            </a:extLst>
          </p:cNvPr>
          <p:cNvSpPr/>
          <p:nvPr/>
        </p:nvSpPr>
        <p:spPr>
          <a:xfrm>
            <a:off x="-96957" y="3452649"/>
            <a:ext cx="3648583" cy="7914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Members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128F03-D2FA-4050-85E1-2BD0ABBF5964}"/>
              </a:ext>
            </a:extLst>
          </p:cNvPr>
          <p:cNvSpPr/>
          <p:nvPr/>
        </p:nvSpPr>
        <p:spPr>
          <a:xfrm>
            <a:off x="6515347" y="2022304"/>
            <a:ext cx="1362485" cy="12477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Teacher </a:t>
            </a:r>
            <a:r>
              <a:rPr lang="en-IN" dirty="0" err="1"/>
              <a:t>Incharge</a:t>
            </a:r>
            <a:r>
              <a:rPr lang="en-IN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E7FED-7805-9427-9CD0-C127F8219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760" y="4988468"/>
            <a:ext cx="1547617" cy="1160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744B3B-E59D-D831-C533-545084F8C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5" y="4857830"/>
            <a:ext cx="1160714" cy="1502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1C0C7B-5388-CEE9-3E44-6A8E5E879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92" y="4870838"/>
            <a:ext cx="1160714" cy="15185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87FA4D-B069-CE7D-0E0B-3C993BBE2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59" y="4830468"/>
            <a:ext cx="1160713" cy="1539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037A87-F572-5101-2329-8BF679609A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44" y="4859117"/>
            <a:ext cx="1118056" cy="15172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204D73-BDCD-1295-6E25-4CB644348B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79" y="4849136"/>
            <a:ext cx="1160714" cy="15185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E44019C-3D18-587F-0D19-300430804A98}"/>
              </a:ext>
            </a:extLst>
          </p:cNvPr>
          <p:cNvSpPr txBox="1"/>
          <p:nvPr/>
        </p:nvSpPr>
        <p:spPr>
          <a:xfrm>
            <a:off x="301129" y="6396335"/>
            <a:ext cx="143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</a:rPr>
              <a:t>OL CHANDRA</a:t>
            </a:r>
          </a:p>
          <a:p>
            <a:pPr algn="ctr"/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</a:rPr>
              <a:t>MCA 1</a:t>
            </a:r>
            <a:r>
              <a:rPr lang="en-IN" sz="1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</a:rPr>
              <a:t> SEM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0C7DC9-3625-ED97-A885-5B6735DA0530}"/>
              </a:ext>
            </a:extLst>
          </p:cNvPr>
          <p:cNvSpPr txBox="1"/>
          <p:nvPr/>
        </p:nvSpPr>
        <p:spPr>
          <a:xfrm>
            <a:off x="1725539" y="6361203"/>
            <a:ext cx="141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RAVEENA RAJAK </a:t>
            </a:r>
            <a:endParaRPr lang="en-IN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</a:rPr>
              <a:t>MCA 1</a:t>
            </a:r>
            <a:r>
              <a:rPr lang="en-IN" sz="1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</a:rPr>
              <a:t> SEM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3A6F1E-6C01-3564-B1AE-F49CFB1A5ECE}"/>
              </a:ext>
            </a:extLst>
          </p:cNvPr>
          <p:cNvSpPr txBox="1"/>
          <p:nvPr/>
        </p:nvSpPr>
        <p:spPr>
          <a:xfrm>
            <a:off x="3309006" y="6399753"/>
            <a:ext cx="14120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mbria" panose="02040503050406030204" pitchFamily="18" charset="0"/>
                <a:ea typeface="Cambria" panose="02040503050406030204" pitchFamily="18" charset="0"/>
              </a:rPr>
              <a:t>ABHISHEK JAISWAL</a:t>
            </a:r>
          </a:p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M.SC 1</a:t>
            </a:r>
            <a:r>
              <a:rPr lang="en-US" sz="1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 SEM</a:t>
            </a:r>
            <a:endParaRPr lang="en-IN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82397A-FC0C-564E-34E8-1CF392F2A286}"/>
              </a:ext>
            </a:extLst>
          </p:cNvPr>
          <p:cNvSpPr txBox="1"/>
          <p:nvPr/>
        </p:nvSpPr>
        <p:spPr>
          <a:xfrm>
            <a:off x="4655045" y="6369810"/>
            <a:ext cx="1665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BARAKHA  SONI</a:t>
            </a:r>
            <a:endParaRPr lang="en-IN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M.SC 1</a:t>
            </a:r>
            <a:r>
              <a:rPr lang="en-IN" sz="1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SEM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2E6FF9-DF62-4BB3-1FA9-D8802C1581A0}"/>
              </a:ext>
            </a:extLst>
          </p:cNvPr>
          <p:cNvSpPr txBox="1"/>
          <p:nvPr/>
        </p:nvSpPr>
        <p:spPr>
          <a:xfrm>
            <a:off x="7600294" y="6377504"/>
            <a:ext cx="16652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MUSKAN NIRMALKAR</a:t>
            </a:r>
            <a:endParaRPr lang="en-IN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B.SC 1</a:t>
            </a:r>
            <a:r>
              <a:rPr lang="en-IN" sz="1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SEM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389B7E-EF6D-514A-D6B8-0DA0E7C63096}"/>
              </a:ext>
            </a:extLst>
          </p:cNvPr>
          <p:cNvSpPr txBox="1"/>
          <p:nvPr/>
        </p:nvSpPr>
        <p:spPr>
          <a:xfrm>
            <a:off x="6238512" y="6359916"/>
            <a:ext cx="14662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AKHIL MISHRA</a:t>
            </a:r>
            <a:endParaRPr lang="en-IN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B.SC 1</a:t>
            </a:r>
            <a:r>
              <a:rPr lang="en-IN" sz="1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SEM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52B89C-3E3B-6D4F-1ACE-95462595AE9A}"/>
              </a:ext>
            </a:extLst>
          </p:cNvPr>
          <p:cNvSpPr txBox="1"/>
          <p:nvPr/>
        </p:nvSpPr>
        <p:spPr>
          <a:xfrm>
            <a:off x="3396206" y="3953622"/>
            <a:ext cx="26818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Mrs.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Shriya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Sahu</a:t>
            </a:r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Assistant Professor,</a:t>
            </a:r>
          </a:p>
          <a:p>
            <a:pPr algn="ctr"/>
            <a:r>
              <a:rPr lang="en-IN" sz="1400" b="1" dirty="0">
                <a:latin typeface="Cambria" panose="02040503050406030204" pitchFamily="18" charset="0"/>
                <a:ea typeface="Cambria" panose="02040503050406030204" pitchFamily="18" charset="0"/>
              </a:rPr>
              <a:t> Dept. of CSA, ABVV, Bilaspur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4DEE63D-D862-1848-DC2A-4CDBE9EB2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97" y="1762240"/>
            <a:ext cx="1501049" cy="21913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316BF8D-0674-80BC-38C3-1342E34D57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41" y="18727"/>
            <a:ext cx="1259550" cy="12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5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228C09-35BE-45B4-85CE-2A5080FC69EB}"/>
              </a:ext>
            </a:extLst>
          </p:cNvPr>
          <p:cNvSpPr txBox="1"/>
          <p:nvPr/>
        </p:nvSpPr>
        <p:spPr>
          <a:xfrm>
            <a:off x="809897" y="291626"/>
            <a:ext cx="6413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Valedictory Function </a:t>
            </a:r>
            <a:b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en-IN" sz="28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December, 2022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05</a:t>
            </a:r>
            <a:r>
              <a:rPr lang="en-IN" sz="2800" dirty="0">
                <a:solidFill>
                  <a:srgbClr val="FF0000"/>
                </a:solidFill>
                <a:latin typeface="Georgia" panose="02040502050405020303" pitchFamily="18" charset="0"/>
              </a:rPr>
              <a:t>:00 pm (IST)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9B936-A067-445A-B35C-556882421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15870"/>
              </p:ext>
            </p:extLst>
          </p:nvPr>
        </p:nvGraphicFramePr>
        <p:xfrm>
          <a:off x="64501" y="1676621"/>
          <a:ext cx="8508845" cy="499569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3392">
                  <a:extLst>
                    <a:ext uri="{9D8B030D-6E8A-4147-A177-3AD203B41FA5}">
                      <a16:colId xmlns:a16="http://schemas.microsoft.com/office/drawing/2014/main" val="2279613125"/>
                    </a:ext>
                  </a:extLst>
                </a:gridCol>
                <a:gridCol w="7135453">
                  <a:extLst>
                    <a:ext uri="{9D8B030D-6E8A-4147-A177-3AD203B41FA5}">
                      <a16:colId xmlns:a16="http://schemas.microsoft.com/office/drawing/2014/main" val="770667441"/>
                    </a:ext>
                  </a:extLst>
                </a:gridCol>
              </a:tblGrid>
              <a:tr h="368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TIME (IST)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                                                 Particular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482859"/>
                  </a:ext>
                </a:extLst>
              </a:tr>
              <a:tr h="46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05:00 PM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Opening Remarks by </a:t>
                      </a: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H.S. </a:t>
                      </a: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Hota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Professor and Head, Department of CSA, Atal</a:t>
                      </a:r>
                      <a:r>
                        <a:rPr lang="en-IN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Bihari Vajpayee University, Bilaspur, C.G.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674070"/>
                  </a:ext>
                </a:extLst>
              </a:tr>
              <a:tr h="632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05:05 PM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 by Special Guest: </a:t>
                      </a: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Manish Shrivastava, Guru </a:t>
                      </a: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Ghasidas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University,</a:t>
                      </a:r>
                      <a:r>
                        <a:rPr lang="en-IN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Bilaspur, C.G.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657953"/>
                  </a:ext>
                </a:extLst>
              </a:tr>
              <a:tr h="632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>
                          <a:effectLst/>
                        </a:rPr>
                        <a:t>05:10 PM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 by Special Guest: Mr Shailendra Dubey </a:t>
                      </a:r>
                      <a:r>
                        <a:rPr lang="en-US" sz="16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Registrar, ABVV, Bilaspur, C.G.</a:t>
                      </a:r>
                      <a:endParaRPr lang="en-IN" sz="16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605350"/>
                  </a:ext>
                </a:extLst>
              </a:tr>
              <a:tr h="632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>
                          <a:effectLst/>
                        </a:rPr>
                        <a:t>05:15 PM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 from the participants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502428"/>
                  </a:ext>
                </a:extLst>
              </a:tr>
              <a:tr h="632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>
                          <a:effectLst/>
                        </a:rPr>
                        <a:t>05:25 PM 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Presidential Address by </a:t>
                      </a: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Hon’ble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Vice Chancellor </a:t>
                      </a:r>
                      <a:r>
                        <a:rPr lang="en-IN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</a:t>
                      </a:r>
                      <a:r>
                        <a:rPr lang="en-IN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A.D.N. Bajpai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Atal Bihari Vajpayee University, Bilaspur, </a:t>
                      </a:r>
                      <a:r>
                        <a:rPr lang="en-IN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C.G.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327763"/>
                  </a:ext>
                </a:extLst>
              </a:tr>
              <a:tr h="632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>
                          <a:effectLst/>
                        </a:rPr>
                        <a:t>05:55 PM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Certificate Distribution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894171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>
                          <a:effectLst/>
                        </a:rPr>
                        <a:t>06:05 PM 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Vote of Thanks and Closing Remark by </a:t>
                      </a: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Rashmi Gupta, Assistant Professor, Department of CSA, Atal Bihari Vajpayee University, Bilaspur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206241"/>
                  </a:ext>
                </a:extLst>
              </a:tr>
              <a:tr h="416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06:10 PM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 of the Program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87088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41875F5-3552-FC0B-C385-C16409CF4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88" y="45296"/>
            <a:ext cx="1297310" cy="12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56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1148</TotalTime>
  <Words>718</Words>
  <Application>Microsoft Office PowerPoint</Application>
  <PresentationFormat>On-screen Show (4:3)</PresentationFormat>
  <Paragraphs>111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Cambria</vt:lpstr>
      <vt:lpstr>Georgia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Amitesh Deshmukh</dc:creator>
  <cp:lastModifiedBy>DOL CHANDRA</cp:lastModifiedBy>
  <cp:revision>66</cp:revision>
  <cp:lastPrinted>2021-12-17T03:26:12Z</cp:lastPrinted>
  <dcterms:created xsi:type="dcterms:W3CDTF">2021-12-04T07:59:30Z</dcterms:created>
  <dcterms:modified xsi:type="dcterms:W3CDTF">2022-12-06T10:41:29Z</dcterms:modified>
</cp:coreProperties>
</file>